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Override1.xml" ContentType="application/vnd.openxmlformats-officedocument.themeOverrid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4"/>
    <p:sldMasterId id="2147483661" r:id="rId5"/>
  </p:sldMasterIdLst>
  <p:notesMasterIdLst>
    <p:notesMasterId r:id="rId11"/>
  </p:notesMasterIdLst>
  <p:handoutMasterIdLst>
    <p:handoutMasterId r:id="rId12"/>
  </p:handoutMasterIdLst>
  <p:sldIdLst>
    <p:sldId id="528" r:id="rId6"/>
    <p:sldId id="530" r:id="rId7"/>
    <p:sldId id="548" r:id="rId8"/>
    <p:sldId id="550" r:id="rId9"/>
    <p:sldId id="549" r:id="rId10"/>
  </p:sldIdLst>
  <p:sldSz cx="9144000" cy="6858000" type="screen4x3"/>
  <p:notesSz cx="6797675" cy="9872663"/>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476" userDrawn="1">
          <p15:clr>
            <a:srgbClr val="A4A3A4"/>
          </p15:clr>
        </p15:guide>
        <p15:guide id="4" pos="5284" userDrawn="1">
          <p15:clr>
            <a:srgbClr val="A4A3A4"/>
          </p15:clr>
        </p15:guide>
      </p15:sldGuideLst>
    </p:ext>
    <p:ext uri="{2D200454-40CA-4A62-9FC3-DE9A4176ACB9}">
      <p15:notesGuideLst xmlns:p15="http://schemas.microsoft.com/office/powerpoint/2012/main">
        <p15:guide id="1" orient="horz" pos="3110" userDrawn="1">
          <p15:clr>
            <a:srgbClr val="A4A3A4"/>
          </p15:clr>
        </p15:guide>
        <p15:guide id="2" pos="214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799"/>
    <a:srgbClr val="6679BB"/>
    <a:srgbClr val="9ABCC6"/>
    <a:srgbClr val="E67D14"/>
    <a:srgbClr val="044370"/>
    <a:srgbClr val="0073AC"/>
    <a:srgbClr val="008CD2"/>
    <a:srgbClr val="009FEE"/>
    <a:srgbClr val="E2A818"/>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849" autoAdjust="0"/>
  </p:normalViewPr>
  <p:slideViewPr>
    <p:cSldViewPr>
      <p:cViewPr varScale="1">
        <p:scale>
          <a:sx n="108" d="100"/>
          <a:sy n="108" d="100"/>
        </p:scale>
        <p:origin x="1740" y="102"/>
      </p:cViewPr>
      <p:guideLst>
        <p:guide orient="horz" pos="2160"/>
        <p:guide pos="2880"/>
        <p:guide pos="476"/>
        <p:guide pos="5284"/>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5468"/>
    </p:cViewPr>
  </p:sorterViewPr>
  <p:notesViewPr>
    <p:cSldViewPr>
      <p:cViewPr varScale="1">
        <p:scale>
          <a:sx n="90" d="100"/>
          <a:sy n="90" d="100"/>
        </p:scale>
        <p:origin x="3750" y="102"/>
      </p:cViewPr>
      <p:guideLst>
        <p:guide orient="horz" pos="3110"/>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2" y="6"/>
            <a:ext cx="2944958" cy="492607"/>
          </a:xfrm>
          <a:prstGeom prst="rect">
            <a:avLst/>
          </a:prstGeom>
          <a:noFill/>
          <a:ln w="9525">
            <a:noFill/>
            <a:miter lim="800000"/>
            <a:headEnd/>
            <a:tailEnd/>
          </a:ln>
          <a:effectLst/>
        </p:spPr>
        <p:txBody>
          <a:bodyPr vert="horz" wrap="square" lIns="91438" tIns="45720" rIns="91438" bIns="45720" numCol="1" anchor="t" anchorCtr="0" compatLnSpc="1">
            <a:prstTxWarp prst="textNoShape">
              <a:avLst/>
            </a:prstTxWarp>
          </a:bodyPr>
          <a:lstStyle>
            <a:lvl1pPr>
              <a:defRPr sz="1200">
                <a:latin typeface="Times New Roman" charset="0"/>
              </a:defRPr>
            </a:lvl1pPr>
          </a:lstStyle>
          <a:p>
            <a:pPr>
              <a:defRPr/>
            </a:pPr>
            <a:r>
              <a:rPr lang="sv-SE" dirty="0"/>
              <a:t>SFM</a:t>
            </a:r>
          </a:p>
        </p:txBody>
      </p:sp>
      <p:sp>
        <p:nvSpPr>
          <p:cNvPr id="15363" name="Rectangle 3"/>
          <p:cNvSpPr>
            <a:spLocks noGrp="1" noChangeArrowheads="1"/>
          </p:cNvSpPr>
          <p:nvPr>
            <p:ph type="dt" sz="quarter" idx="1"/>
          </p:nvPr>
        </p:nvSpPr>
        <p:spPr bwMode="auto">
          <a:xfrm>
            <a:off x="3852717" y="6"/>
            <a:ext cx="2944958" cy="492607"/>
          </a:xfrm>
          <a:prstGeom prst="rect">
            <a:avLst/>
          </a:prstGeom>
          <a:noFill/>
          <a:ln w="9525">
            <a:noFill/>
            <a:miter lim="800000"/>
            <a:headEnd/>
            <a:tailEnd/>
          </a:ln>
          <a:effectLst/>
        </p:spPr>
        <p:txBody>
          <a:bodyPr vert="horz" wrap="square" lIns="91438" tIns="45720" rIns="91438" bIns="45720" numCol="1" anchor="t" anchorCtr="0" compatLnSpc="1">
            <a:prstTxWarp prst="textNoShape">
              <a:avLst/>
            </a:prstTxWarp>
          </a:bodyPr>
          <a:lstStyle>
            <a:lvl1pPr algn="r">
              <a:defRPr sz="1200">
                <a:latin typeface="Times New Roman" charset="0"/>
              </a:defRPr>
            </a:lvl1pPr>
          </a:lstStyle>
          <a:p>
            <a:pPr>
              <a:defRPr/>
            </a:pPr>
            <a:endParaRPr lang="sv-SE" dirty="0"/>
          </a:p>
        </p:txBody>
      </p:sp>
      <p:sp>
        <p:nvSpPr>
          <p:cNvPr id="15364" name="Rectangle 4"/>
          <p:cNvSpPr>
            <a:spLocks noGrp="1" noChangeArrowheads="1"/>
          </p:cNvSpPr>
          <p:nvPr>
            <p:ph type="ftr" sz="quarter" idx="2"/>
          </p:nvPr>
        </p:nvSpPr>
        <p:spPr bwMode="auto">
          <a:xfrm>
            <a:off x="2" y="9380060"/>
            <a:ext cx="2944958" cy="492607"/>
          </a:xfrm>
          <a:prstGeom prst="rect">
            <a:avLst/>
          </a:prstGeom>
          <a:noFill/>
          <a:ln w="9525">
            <a:noFill/>
            <a:miter lim="800000"/>
            <a:headEnd/>
            <a:tailEnd/>
          </a:ln>
          <a:effectLst/>
        </p:spPr>
        <p:txBody>
          <a:bodyPr vert="horz" wrap="square" lIns="91438" tIns="45720" rIns="91438" bIns="45720" numCol="1" anchor="b" anchorCtr="0" compatLnSpc="1">
            <a:prstTxWarp prst="textNoShape">
              <a:avLst/>
            </a:prstTxWarp>
          </a:bodyPr>
          <a:lstStyle>
            <a:lvl1pPr>
              <a:defRPr sz="1200">
                <a:latin typeface="Times New Roman" charset="0"/>
              </a:defRPr>
            </a:lvl1pPr>
          </a:lstStyle>
          <a:p>
            <a:pPr>
              <a:defRPr/>
            </a:pPr>
            <a:endParaRPr lang="sv-SE" dirty="0"/>
          </a:p>
        </p:txBody>
      </p:sp>
      <p:sp>
        <p:nvSpPr>
          <p:cNvPr id="15365" name="Rectangle 5"/>
          <p:cNvSpPr>
            <a:spLocks noGrp="1" noChangeArrowheads="1"/>
          </p:cNvSpPr>
          <p:nvPr>
            <p:ph type="sldNum" sz="quarter" idx="3"/>
          </p:nvPr>
        </p:nvSpPr>
        <p:spPr bwMode="auto">
          <a:xfrm>
            <a:off x="3852717" y="9380060"/>
            <a:ext cx="2944958" cy="492607"/>
          </a:xfrm>
          <a:prstGeom prst="rect">
            <a:avLst/>
          </a:prstGeom>
          <a:noFill/>
          <a:ln w="9525">
            <a:noFill/>
            <a:miter lim="800000"/>
            <a:headEnd/>
            <a:tailEnd/>
          </a:ln>
          <a:effectLst/>
        </p:spPr>
        <p:txBody>
          <a:bodyPr vert="horz" wrap="square" lIns="91438" tIns="45720" rIns="91438" bIns="45720" numCol="1" anchor="b" anchorCtr="0" compatLnSpc="1">
            <a:prstTxWarp prst="textNoShape">
              <a:avLst/>
            </a:prstTxWarp>
          </a:bodyPr>
          <a:lstStyle>
            <a:lvl1pPr algn="r">
              <a:defRPr sz="1200">
                <a:latin typeface="Times New Roman" charset="0"/>
              </a:defRPr>
            </a:lvl1pPr>
          </a:lstStyle>
          <a:p>
            <a:pPr>
              <a:defRPr/>
            </a:pPr>
            <a:fld id="{476AB7E5-160B-483B-9FB5-95EA03412A10}" type="slidenum">
              <a:rPr lang="sv-SE"/>
              <a:pPr>
                <a:defRPr/>
              </a:pPr>
              <a:t>‹#›</a:t>
            </a:fld>
            <a:endParaRPr lang="sv-SE" dirty="0"/>
          </a:p>
        </p:txBody>
      </p:sp>
    </p:spTree>
    <p:extLst>
      <p:ext uri="{BB962C8B-B14F-4D97-AF65-F5344CB8AC3E}">
        <p14:creationId xmlns:p14="http://schemas.microsoft.com/office/powerpoint/2010/main" val="1891723368"/>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2" y="6"/>
            <a:ext cx="2944958" cy="492607"/>
          </a:xfrm>
          <a:prstGeom prst="rect">
            <a:avLst/>
          </a:prstGeom>
          <a:noFill/>
          <a:ln w="9525">
            <a:noFill/>
            <a:miter lim="800000"/>
            <a:headEnd/>
            <a:tailEnd/>
          </a:ln>
          <a:effectLst/>
        </p:spPr>
        <p:txBody>
          <a:bodyPr vert="horz" wrap="square" lIns="91438" tIns="45720" rIns="91438" bIns="45720" numCol="1" anchor="t" anchorCtr="0" compatLnSpc="1">
            <a:prstTxWarp prst="textNoShape">
              <a:avLst/>
            </a:prstTxWarp>
          </a:bodyPr>
          <a:lstStyle>
            <a:lvl1pPr>
              <a:defRPr sz="1200">
                <a:latin typeface="Times New Roman" charset="0"/>
              </a:defRPr>
            </a:lvl1pPr>
          </a:lstStyle>
          <a:p>
            <a:pPr>
              <a:defRPr/>
            </a:pPr>
            <a:r>
              <a:rPr lang="en-GB" dirty="0"/>
              <a:t>SFM</a:t>
            </a:r>
          </a:p>
        </p:txBody>
      </p:sp>
      <p:sp>
        <p:nvSpPr>
          <p:cNvPr id="7171" name="Rectangle 3"/>
          <p:cNvSpPr>
            <a:spLocks noGrp="1" noChangeArrowheads="1"/>
          </p:cNvSpPr>
          <p:nvPr>
            <p:ph type="dt" idx="1"/>
          </p:nvPr>
        </p:nvSpPr>
        <p:spPr bwMode="auto">
          <a:xfrm>
            <a:off x="3852717" y="6"/>
            <a:ext cx="2944958" cy="492607"/>
          </a:xfrm>
          <a:prstGeom prst="rect">
            <a:avLst/>
          </a:prstGeom>
          <a:noFill/>
          <a:ln w="9525">
            <a:noFill/>
            <a:miter lim="800000"/>
            <a:headEnd/>
            <a:tailEnd/>
          </a:ln>
          <a:effectLst/>
        </p:spPr>
        <p:txBody>
          <a:bodyPr vert="horz" wrap="square" lIns="91438" tIns="45720" rIns="91438" bIns="45720" numCol="1" anchor="t" anchorCtr="0" compatLnSpc="1">
            <a:prstTxWarp prst="textNoShape">
              <a:avLst/>
            </a:prstTxWarp>
          </a:bodyPr>
          <a:lstStyle>
            <a:lvl1pPr algn="r">
              <a:defRPr sz="1200">
                <a:latin typeface="Times New Roman" charset="0"/>
              </a:defRPr>
            </a:lvl1pPr>
          </a:lstStyle>
          <a:p>
            <a:pPr>
              <a:defRPr/>
            </a:pPr>
            <a:endParaRPr lang="en-GB" dirty="0"/>
          </a:p>
        </p:txBody>
      </p:sp>
      <p:sp>
        <p:nvSpPr>
          <p:cNvPr id="80900" name="Rectangle 4"/>
          <p:cNvSpPr>
            <a:spLocks noGrp="1" noRot="1" noChangeAspect="1" noChangeArrowheads="1" noTextEdit="1"/>
          </p:cNvSpPr>
          <p:nvPr>
            <p:ph type="sldImg" idx="2"/>
          </p:nvPr>
        </p:nvSpPr>
        <p:spPr bwMode="auto">
          <a:xfrm>
            <a:off x="930275" y="739775"/>
            <a:ext cx="4938713" cy="3703638"/>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06143" y="4689249"/>
            <a:ext cx="4985393" cy="4442935"/>
          </a:xfrm>
          <a:prstGeom prst="rect">
            <a:avLst/>
          </a:prstGeom>
          <a:noFill/>
          <a:ln w="9525">
            <a:noFill/>
            <a:miter lim="800000"/>
            <a:headEnd/>
            <a:tailEnd/>
          </a:ln>
          <a:effectLst/>
        </p:spPr>
        <p:txBody>
          <a:bodyPr vert="horz" wrap="square" lIns="91438" tIns="45720" rIns="91438" bIns="45720" numCol="1" anchor="t" anchorCtr="0" compatLnSpc="1">
            <a:prstTxWarp prst="textNoShape">
              <a:avLst/>
            </a:prstTxWarp>
          </a:body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
        <p:nvSpPr>
          <p:cNvPr id="7174" name="Rectangle 6"/>
          <p:cNvSpPr>
            <a:spLocks noGrp="1" noChangeArrowheads="1"/>
          </p:cNvSpPr>
          <p:nvPr>
            <p:ph type="ftr" sz="quarter" idx="4"/>
          </p:nvPr>
        </p:nvSpPr>
        <p:spPr bwMode="auto">
          <a:xfrm>
            <a:off x="2" y="9380060"/>
            <a:ext cx="2944958" cy="492607"/>
          </a:xfrm>
          <a:prstGeom prst="rect">
            <a:avLst/>
          </a:prstGeom>
          <a:noFill/>
          <a:ln w="9525">
            <a:noFill/>
            <a:miter lim="800000"/>
            <a:headEnd/>
            <a:tailEnd/>
          </a:ln>
          <a:effectLst/>
        </p:spPr>
        <p:txBody>
          <a:bodyPr vert="horz" wrap="square" lIns="91438" tIns="45720" rIns="91438" bIns="45720" numCol="1" anchor="b" anchorCtr="0" compatLnSpc="1">
            <a:prstTxWarp prst="textNoShape">
              <a:avLst/>
            </a:prstTxWarp>
          </a:bodyPr>
          <a:lstStyle>
            <a:lvl1pPr>
              <a:defRPr sz="1200">
                <a:latin typeface="Times New Roman" charset="0"/>
              </a:defRPr>
            </a:lvl1pPr>
          </a:lstStyle>
          <a:p>
            <a:pPr>
              <a:defRPr/>
            </a:pPr>
            <a:endParaRPr lang="en-GB" dirty="0"/>
          </a:p>
        </p:txBody>
      </p:sp>
      <p:sp>
        <p:nvSpPr>
          <p:cNvPr id="7175" name="Rectangle 7"/>
          <p:cNvSpPr>
            <a:spLocks noGrp="1" noChangeArrowheads="1"/>
          </p:cNvSpPr>
          <p:nvPr>
            <p:ph type="sldNum" sz="quarter" idx="5"/>
          </p:nvPr>
        </p:nvSpPr>
        <p:spPr bwMode="auto">
          <a:xfrm>
            <a:off x="3852717" y="9380060"/>
            <a:ext cx="2944958" cy="492607"/>
          </a:xfrm>
          <a:prstGeom prst="rect">
            <a:avLst/>
          </a:prstGeom>
          <a:noFill/>
          <a:ln w="9525">
            <a:noFill/>
            <a:miter lim="800000"/>
            <a:headEnd/>
            <a:tailEnd/>
          </a:ln>
          <a:effectLst/>
        </p:spPr>
        <p:txBody>
          <a:bodyPr vert="horz" wrap="square" lIns="91438" tIns="45720" rIns="91438" bIns="45720" numCol="1" anchor="b" anchorCtr="0" compatLnSpc="1">
            <a:prstTxWarp prst="textNoShape">
              <a:avLst/>
            </a:prstTxWarp>
          </a:bodyPr>
          <a:lstStyle>
            <a:lvl1pPr algn="r">
              <a:defRPr sz="1200">
                <a:latin typeface="Times New Roman" charset="0"/>
              </a:defRPr>
            </a:lvl1pPr>
          </a:lstStyle>
          <a:p>
            <a:pPr>
              <a:defRPr/>
            </a:pPr>
            <a:fld id="{4F5EBB0C-B099-4B09-8339-6F66430D6ACE}" type="slidenum">
              <a:rPr lang="en-GB"/>
              <a:pPr>
                <a:defRPr/>
              </a:pPr>
              <a:t>‹#›</a:t>
            </a:fld>
            <a:endParaRPr lang="en-GB" dirty="0"/>
          </a:p>
        </p:txBody>
      </p:sp>
    </p:spTree>
    <p:extLst>
      <p:ext uri="{BB962C8B-B14F-4D97-AF65-F5344CB8AC3E}">
        <p14:creationId xmlns:p14="http://schemas.microsoft.com/office/powerpoint/2010/main" val="1583110708"/>
      </p:ext>
    </p:extLst>
  </p:cSld>
  <p:clrMap bg1="lt1" tx1="dk1" bg2="lt2" tx2="dk2" accent1="accent1" accent2="accent2" accent3="accent3" accent4="accent4" accent5="accent5" accent6="accent6" hlink="hlink" folHlink="folHlink"/>
  <p:hf sldNum="0" ftr="0" dt="0"/>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sidhuvud 3"/>
          <p:cNvSpPr>
            <a:spLocks noGrp="1"/>
          </p:cNvSpPr>
          <p:nvPr>
            <p:ph type="hdr" sz="quarter"/>
          </p:nvPr>
        </p:nvSpPr>
        <p:spPr/>
        <p:txBody>
          <a:bodyPr/>
          <a:lstStyle/>
          <a:p>
            <a:pPr>
              <a:defRPr/>
            </a:pPr>
            <a:r>
              <a:rPr lang="en-GB"/>
              <a:t>SFM</a:t>
            </a:r>
            <a:endParaRPr lang="en-GB" dirty="0"/>
          </a:p>
        </p:txBody>
      </p:sp>
    </p:spTree>
    <p:extLst>
      <p:ext uri="{BB962C8B-B14F-4D97-AF65-F5344CB8AC3E}">
        <p14:creationId xmlns:p14="http://schemas.microsoft.com/office/powerpoint/2010/main" val="13866001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Rubrikbild">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685800" y="404665"/>
            <a:ext cx="7772400" cy="864095"/>
          </a:xfrm>
          <a:prstGeom prst="rect">
            <a:avLst/>
          </a:prstGeom>
        </p:spPr>
        <p:txBody>
          <a:bodyPr anchor="b" anchorCtr="0"/>
          <a:lstStyle>
            <a:lvl1pPr algn="l">
              <a:defRPr sz="2400" b="1">
                <a:solidFill>
                  <a:srgbClr val="006799"/>
                </a:solidFill>
                <a:latin typeface="Arial" panose="020B0604020202020204" pitchFamily="34" charset="0"/>
                <a:cs typeface="Arial" panose="020B0604020202020204" pitchFamily="34" charset="0"/>
              </a:defRPr>
            </a:lvl1pPr>
          </a:lstStyle>
          <a:p>
            <a:r>
              <a:rPr lang="sv-SE" dirty="0"/>
              <a:t>Klicka här för att ändra rubrik</a:t>
            </a:r>
          </a:p>
        </p:txBody>
      </p:sp>
      <p:sp>
        <p:nvSpPr>
          <p:cNvPr id="6" name="Rectangle 6"/>
          <p:cNvSpPr>
            <a:spLocks noGrp="1" noChangeArrowheads="1"/>
          </p:cNvSpPr>
          <p:nvPr>
            <p:ph type="sldNum" sz="quarter" idx="12"/>
          </p:nvPr>
        </p:nvSpPr>
        <p:spPr>
          <a:ln/>
        </p:spPr>
        <p:txBody>
          <a:bodyPr/>
          <a:lstStyle>
            <a:lvl1pPr>
              <a:defRPr>
                <a:solidFill>
                  <a:srgbClr val="9ABCC6"/>
                </a:solidFill>
                <a:latin typeface="Arial" panose="020B0604020202020204" pitchFamily="34" charset="0"/>
                <a:cs typeface="Arial" panose="020B0604020202020204" pitchFamily="34" charset="0"/>
              </a:defRPr>
            </a:lvl1pPr>
          </a:lstStyle>
          <a:p>
            <a:pPr>
              <a:defRPr/>
            </a:pPr>
            <a:fld id="{A0FDB289-6556-4654-8EA5-0833E58E2C48}" type="slidenum">
              <a:rPr lang="en-US" smtClean="0"/>
              <a:pPr>
                <a:defRPr/>
              </a:pPr>
              <a:t>‹#›</a:t>
            </a:fld>
            <a:endParaRPr lang="en-US" dirty="0"/>
          </a:p>
        </p:txBody>
      </p:sp>
      <p:sp>
        <p:nvSpPr>
          <p:cNvPr id="7" name="Text Placeholder 6"/>
          <p:cNvSpPr>
            <a:spLocks noGrp="1"/>
          </p:cNvSpPr>
          <p:nvPr>
            <p:ph type="body" sz="quarter" idx="13"/>
          </p:nvPr>
        </p:nvSpPr>
        <p:spPr>
          <a:xfrm>
            <a:off x="685800" y="2060575"/>
            <a:ext cx="5976937" cy="1873250"/>
          </a:xfrm>
          <a:prstGeom prst="rect">
            <a:avLst/>
          </a:prstGeom>
        </p:spPr>
        <p:txBody>
          <a:bodyPr/>
          <a:lstStyle>
            <a:lvl1pPr>
              <a:defRPr sz="1600">
                <a:solidFill>
                  <a:srgbClr val="006799"/>
                </a:solidFill>
              </a:defRPr>
            </a:lvl1pPr>
            <a:lvl2pPr>
              <a:defRPr sz="1600">
                <a:solidFill>
                  <a:srgbClr val="006799"/>
                </a:solidFill>
              </a:defRPr>
            </a:lvl2pPr>
            <a:lvl3pPr>
              <a:defRPr sz="1600">
                <a:solidFill>
                  <a:srgbClr val="006799"/>
                </a:solidFill>
              </a:defRPr>
            </a:lvl3pPr>
            <a:lvl4pPr>
              <a:defRPr sz="1600">
                <a:solidFill>
                  <a:srgbClr val="006799"/>
                </a:solidFill>
              </a:defRPr>
            </a:lvl4pPr>
            <a:lvl5pPr>
              <a:defRPr sz="1600">
                <a:solidFill>
                  <a:srgbClr val="006799"/>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25834907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685800" y="2564896"/>
            <a:ext cx="7772400" cy="936104"/>
          </a:xfrm>
          <a:prstGeom prst="rect">
            <a:avLst/>
          </a:prstGeom>
        </p:spPr>
        <p:txBody>
          <a:bodyPr anchor="ctr"/>
          <a:lstStyle>
            <a:lvl1pPr>
              <a:defRPr>
                <a:solidFill>
                  <a:srgbClr val="044370"/>
                </a:solidFill>
                <a:latin typeface="Arial" panose="020B0604020202020204" pitchFamily="34" charset="0"/>
                <a:cs typeface="Arial" panose="020B0604020202020204" pitchFamily="34" charset="0"/>
              </a:defRPr>
            </a:lvl1pPr>
          </a:lstStyle>
          <a:p>
            <a:r>
              <a:rPr lang="sv-SE" dirty="0"/>
              <a:t>Klicka här för att ändra rubrik</a:t>
            </a:r>
          </a:p>
        </p:txBody>
      </p:sp>
      <p:sp>
        <p:nvSpPr>
          <p:cNvPr id="4" name="Rectangle 4"/>
          <p:cNvSpPr>
            <a:spLocks noGrp="1" noChangeArrowheads="1"/>
          </p:cNvSpPr>
          <p:nvPr>
            <p:ph type="dt" sz="half" idx="10"/>
          </p:nvPr>
        </p:nvSpPr>
        <p:spPr>
          <a:ln/>
        </p:spPr>
        <p:txBody>
          <a:bodyPr/>
          <a:lstStyle>
            <a:lvl1pPr>
              <a:defRPr>
                <a:solidFill>
                  <a:srgbClr val="044370"/>
                </a:solidFill>
                <a:latin typeface="Arial" panose="020B0604020202020204" pitchFamily="34" charset="0"/>
                <a:cs typeface="Arial" panose="020B0604020202020204" pitchFamily="34" charset="0"/>
              </a:defRPr>
            </a:lvl1pPr>
          </a:lstStyle>
          <a:p>
            <a:pPr>
              <a:defRPr/>
            </a:pPr>
            <a:endParaRPr lang="en-US" dirty="0"/>
          </a:p>
        </p:txBody>
      </p:sp>
      <p:sp>
        <p:nvSpPr>
          <p:cNvPr id="5" name="Rectangle 5"/>
          <p:cNvSpPr>
            <a:spLocks noGrp="1" noChangeArrowheads="1"/>
          </p:cNvSpPr>
          <p:nvPr>
            <p:ph type="ftr" sz="quarter" idx="11"/>
          </p:nvPr>
        </p:nvSpPr>
        <p:spPr>
          <a:xfrm>
            <a:off x="3124200" y="6406800"/>
            <a:ext cx="2895600" cy="457200"/>
          </a:xfrm>
          <a:prstGeom prst="rect">
            <a:avLst/>
          </a:prstGeom>
          <a:ln/>
        </p:spPr>
        <p:txBody>
          <a:bodyPr/>
          <a:lstStyle>
            <a:lvl1pPr>
              <a:defRPr>
                <a:solidFill>
                  <a:srgbClr val="044370"/>
                </a:solidFill>
                <a:latin typeface="Arial" panose="020B0604020202020204" pitchFamily="34" charset="0"/>
                <a:cs typeface="Arial" panose="020B0604020202020204" pitchFamily="34" charset="0"/>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solidFill>
                  <a:srgbClr val="044370"/>
                </a:solidFill>
                <a:latin typeface="Arial" panose="020B0604020202020204" pitchFamily="34" charset="0"/>
                <a:cs typeface="Arial" panose="020B0604020202020204" pitchFamily="34" charset="0"/>
              </a:defRPr>
            </a:lvl1pPr>
          </a:lstStyle>
          <a:p>
            <a:pPr>
              <a:defRPr/>
            </a:pPr>
            <a:fld id="{A0FDB289-6556-4654-8EA5-0833E58E2C48}" type="slidenum">
              <a:rPr lang="en-US" smtClean="0"/>
              <a:pPr>
                <a:defRPr/>
              </a:pPr>
              <a:t>‹#›</a:t>
            </a:fld>
            <a:endParaRPr lang="en-US" dirty="0"/>
          </a:p>
        </p:txBody>
      </p:sp>
      <p:sp>
        <p:nvSpPr>
          <p:cNvPr id="10" name="Content Placeholder 9"/>
          <p:cNvSpPr>
            <a:spLocks noGrp="1"/>
          </p:cNvSpPr>
          <p:nvPr>
            <p:ph sz="quarter" idx="13" hasCustomPrompt="1"/>
          </p:nvPr>
        </p:nvSpPr>
        <p:spPr>
          <a:xfrm>
            <a:off x="3419872" y="3522616"/>
            <a:ext cx="2159000" cy="504825"/>
          </a:xfrm>
          <a:prstGeom prst="rect">
            <a:avLst/>
          </a:prstGeom>
        </p:spPr>
        <p:txBody>
          <a:bodyPr anchor="ctr"/>
          <a:lstStyle>
            <a:lvl1pPr marL="0" indent="0" algn="ctr">
              <a:buNone/>
              <a:defRPr sz="2000" i="1" baseline="0">
                <a:solidFill>
                  <a:srgbClr val="044370"/>
                </a:solidFill>
              </a:defRPr>
            </a:lvl1pPr>
            <a:lvl2pPr>
              <a:defRPr sz="2400"/>
            </a:lvl2pPr>
          </a:lstStyle>
          <a:p>
            <a:pPr lvl="0"/>
            <a:r>
              <a:rPr lang="en-US" dirty="0"/>
              <a:t>Click to edit date</a:t>
            </a:r>
            <a:endParaRPr lang="sv-SE"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vå innehållsdelar">
    <p:spTree>
      <p:nvGrpSpPr>
        <p:cNvPr id="1" name=""/>
        <p:cNvGrpSpPr/>
        <p:nvPr/>
      </p:nvGrpSpPr>
      <p:grpSpPr>
        <a:xfrm>
          <a:off x="0" y="0"/>
          <a:ext cx="0" cy="0"/>
          <a:chOff x="0" y="0"/>
          <a:chExt cx="0" cy="0"/>
        </a:xfrm>
      </p:grpSpPr>
      <p:sp>
        <p:nvSpPr>
          <p:cNvPr id="3" name="Platshållare för innehåll 2"/>
          <p:cNvSpPr>
            <a:spLocks noGrp="1"/>
          </p:cNvSpPr>
          <p:nvPr>
            <p:ph sz="half" idx="1"/>
          </p:nvPr>
        </p:nvSpPr>
        <p:spPr>
          <a:xfrm>
            <a:off x="685800" y="1981200"/>
            <a:ext cx="3810000" cy="41148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innehåll 3"/>
          <p:cNvSpPr>
            <a:spLocks noGrp="1"/>
          </p:cNvSpPr>
          <p:nvPr>
            <p:ph sz="half" idx="2"/>
          </p:nvPr>
        </p:nvSpPr>
        <p:spPr>
          <a:xfrm>
            <a:off x="4648200" y="1981200"/>
            <a:ext cx="3810000" cy="41148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Footer Placeholder 5"/>
          <p:cNvSpPr>
            <a:spLocks noGrp="1" noChangeArrowheads="1"/>
          </p:cNvSpPr>
          <p:nvPr>
            <p:ph type="ftr" sz="quarter" idx="11"/>
          </p:nvPr>
        </p:nvSpPr>
        <p:spPr>
          <a:xfrm>
            <a:off x="3124200" y="6406800"/>
            <a:ext cx="2895600" cy="457200"/>
          </a:xfrm>
          <a:prstGeom prst="rect">
            <a:avLst/>
          </a:prstGeom>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FCC3C8A2-451D-4B14-BF00-3FE5A3323FA0}"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685800" y="1844824"/>
            <a:ext cx="7772400" cy="1143000"/>
          </a:xfrm>
          <a:prstGeom prst="rect">
            <a:avLst/>
          </a:prstGeom>
        </p:spPr>
        <p:txBody>
          <a:bodyPr/>
          <a:lstStyle/>
          <a:p>
            <a:r>
              <a:rPr lang="sv-SE"/>
              <a:t>Klicka här för att ändra format</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xfrm>
            <a:off x="3124200" y="6406800"/>
            <a:ext cx="2895600" cy="457200"/>
          </a:xfrm>
          <a:prstGeom prst="rect">
            <a:avLst/>
          </a:prstGeom>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454159D0-36E8-471C-8FA6-54501339AE41}"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v-SE"/>
              <a:t>Klicka här för att ändra format på bakgrundstexten</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xfrm>
            <a:off x="3124200" y="6406800"/>
            <a:ext cx="2895600" cy="457200"/>
          </a:xfrm>
          <a:prstGeom prst="rect">
            <a:avLst/>
          </a:prstGeom>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65720613-0089-4EEA-93D8-5610E4F94F91}"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Jämförelse">
    <p:spTree>
      <p:nvGrpSpPr>
        <p:cNvPr id="1" name=""/>
        <p:cNvGrpSpPr/>
        <p:nvPr/>
      </p:nvGrpSpPr>
      <p:grpSpPr>
        <a:xfrm>
          <a:off x="0" y="0"/>
          <a:ext cx="0" cy="0"/>
          <a:chOff x="0" y="0"/>
          <a:chExt cx="0" cy="0"/>
        </a:xfrm>
      </p:grpSpPr>
      <p:sp>
        <p:nvSpPr>
          <p:cNvPr id="3" name="Platshållare för text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xfrm>
            <a:off x="3124200" y="6406800"/>
            <a:ext cx="2895600" cy="457200"/>
          </a:xfrm>
          <a:prstGeom prst="rect">
            <a:avLst/>
          </a:prstGeom>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B8C4967D-3A9D-4FA6-942E-9BA9D5A6352B}"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a:xfrm>
            <a:off x="685800" y="1844824"/>
            <a:ext cx="7772400" cy="1143000"/>
          </a:xfrm>
          <a:prstGeom prst="rect">
            <a:avLst/>
          </a:prstGeom>
        </p:spPr>
        <p:txBody>
          <a:bodyPr/>
          <a:lstStyle/>
          <a:p>
            <a:r>
              <a:rPr lang="sv-SE"/>
              <a:t>Klicka här för att ändra format</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xfrm>
            <a:off x="3124200" y="6406800"/>
            <a:ext cx="2895600" cy="457200"/>
          </a:xfrm>
          <a:prstGeom prst="rect">
            <a:avLst/>
          </a:prstGeom>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61D46DCB-A742-43FA-B926-3C036FF4195B}"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xfrm>
            <a:off x="3124200" y="6406800"/>
            <a:ext cx="2895600" cy="457200"/>
          </a:xfrm>
          <a:prstGeom prst="rect">
            <a:avLst/>
          </a:prstGeom>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8EC0185E-4073-4F4E-B615-1473BFB6E917}"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a:prstGeom prst="rect">
            <a:avLst/>
          </a:prstGeom>
        </p:spPr>
        <p:txBody>
          <a:bodyPr anchor="b"/>
          <a:lstStyle>
            <a:lvl1pPr algn="l">
              <a:defRPr sz="2000" b="1"/>
            </a:lvl1pPr>
          </a:lstStyle>
          <a:p>
            <a:r>
              <a:rPr lang="sv-SE" dirty="0"/>
              <a:t>Klicka här för att ändra format</a:t>
            </a:r>
          </a:p>
        </p:txBody>
      </p:sp>
      <p:sp>
        <p:nvSpPr>
          <p:cNvPr id="3" name="Platshållare för innehåll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Footer Placeholder 5"/>
          <p:cNvSpPr>
            <a:spLocks noGrp="1" noChangeArrowheads="1"/>
          </p:cNvSpPr>
          <p:nvPr>
            <p:ph type="ftr" sz="quarter" idx="11"/>
          </p:nvPr>
        </p:nvSpPr>
        <p:spPr>
          <a:xfrm>
            <a:off x="3124200" y="6406800"/>
            <a:ext cx="2895600" cy="457200"/>
          </a:xfrm>
          <a:prstGeom prst="rect">
            <a:avLst/>
          </a:prstGeom>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6D7B5F0B-0ED4-4A54-B5D9-AC075D64B234}"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a:prstGeom prst="rect">
            <a:avLst/>
          </a:prstGeo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v-SE" noProof="0" dirty="0"/>
          </a:p>
        </p:txBody>
      </p:sp>
      <p:sp>
        <p:nvSpPr>
          <p:cNvPr id="4" name="Platshållare för text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Footer Placeholder 5"/>
          <p:cNvSpPr>
            <a:spLocks noGrp="1" noChangeArrowheads="1"/>
          </p:cNvSpPr>
          <p:nvPr>
            <p:ph type="ftr" sz="quarter" idx="11"/>
          </p:nvPr>
        </p:nvSpPr>
        <p:spPr>
          <a:xfrm>
            <a:off x="3124200" y="6406800"/>
            <a:ext cx="2895600" cy="457200"/>
          </a:xfrm>
          <a:prstGeom prst="rect">
            <a:avLst/>
          </a:prstGeom>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8E8212A4-92C9-4565-A5AC-C5D311BDC8B1}"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a:xfrm>
            <a:off x="685800" y="1844824"/>
            <a:ext cx="7772400" cy="1143000"/>
          </a:xfrm>
          <a:prstGeom prst="rect">
            <a:avLst/>
          </a:prstGeom>
        </p:spPr>
        <p:txBody>
          <a:bodyPr/>
          <a:lstStyle/>
          <a:p>
            <a:r>
              <a:rPr lang="sv-SE"/>
              <a:t>Klicka här för att ändra format</a:t>
            </a:r>
          </a:p>
        </p:txBody>
      </p:sp>
      <p:sp>
        <p:nvSpPr>
          <p:cNvPr id="3" name="Platshållare för lodrät text 2"/>
          <p:cNvSpPr>
            <a:spLocks noGrp="1"/>
          </p:cNvSpPr>
          <p:nvPr>
            <p:ph type="body" orient="vert" idx="1"/>
          </p:nvPr>
        </p:nvSpPr>
        <p:spPr>
          <a:xfrm>
            <a:off x="685800" y="1981200"/>
            <a:ext cx="7772400" cy="4114800"/>
          </a:xfrm>
          <a:prstGeom prst="rect">
            <a:avLst/>
          </a:prstGeo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xfrm>
            <a:off x="3124200" y="6406800"/>
            <a:ext cx="2895600" cy="457200"/>
          </a:xfrm>
          <a:prstGeom prst="rect">
            <a:avLst/>
          </a:prstGeom>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10BEF449-7916-4DEF-BAD8-FA5E1D66AEBC}"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515100" y="609600"/>
            <a:ext cx="1943100" cy="5486400"/>
          </a:xfrm>
          <a:prstGeom prst="rect">
            <a:avLst/>
          </a:prstGeo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685800" y="609600"/>
            <a:ext cx="5676900" cy="5486400"/>
          </a:xfrm>
          <a:prstGeom prst="rect">
            <a:avLst/>
          </a:prstGeo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xfrm>
            <a:off x="3124200" y="6406800"/>
            <a:ext cx="2895600" cy="457200"/>
          </a:xfrm>
          <a:prstGeom prst="rect">
            <a:avLst/>
          </a:prstGeom>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9E343AA-5C01-407B-B701-2A8EE7FED173}"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Rubrik och innehåll">
    <p:bg>
      <p:bgRef idx="1002">
        <a:schemeClr val="bg1"/>
      </p:bgRef>
    </p:bg>
    <p:spTree>
      <p:nvGrpSpPr>
        <p:cNvPr id="1" name=""/>
        <p:cNvGrpSpPr/>
        <p:nvPr/>
      </p:nvGrpSpPr>
      <p:grpSpPr>
        <a:xfrm>
          <a:off x="0" y="0"/>
          <a:ext cx="0" cy="0"/>
          <a:chOff x="0" y="0"/>
          <a:chExt cx="0" cy="0"/>
        </a:xfrm>
      </p:grpSpPr>
      <p:sp>
        <p:nvSpPr>
          <p:cNvPr id="3" name="Rektangel 2"/>
          <p:cNvSpPr/>
          <p:nvPr userDrawn="1"/>
        </p:nvSpPr>
        <p:spPr>
          <a:xfrm>
            <a:off x="0" y="6237312"/>
            <a:ext cx="9144000" cy="6206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sv-SE" dirty="0">
              <a:solidFill>
                <a:schemeClr val="tx1"/>
              </a:solidFill>
            </a:endParaRPr>
          </a:p>
        </p:txBody>
      </p:sp>
      <p:sp>
        <p:nvSpPr>
          <p:cNvPr id="2" name="Title 1"/>
          <p:cNvSpPr>
            <a:spLocks noGrp="1"/>
          </p:cNvSpPr>
          <p:nvPr>
            <p:ph type="title"/>
          </p:nvPr>
        </p:nvSpPr>
        <p:spPr>
          <a:xfrm>
            <a:off x="467819" y="336807"/>
            <a:ext cx="8208137" cy="722249"/>
          </a:xfrm>
        </p:spPr>
        <p:txBody>
          <a:bodyPr/>
          <a:lstStyle>
            <a:lvl1pPr algn="l">
              <a:defRPr cap="none" baseline="0">
                <a:latin typeface="Candara" panose="020E0502030303020204" pitchFamily="34" charset="0"/>
              </a:defRPr>
            </a:lvl1pPr>
          </a:lstStyle>
          <a:p>
            <a:r>
              <a:rPr lang="sv-SE" dirty="0"/>
              <a:t>Klicka här för att ändra format</a:t>
            </a:r>
            <a:endParaRPr lang="en-US" dirty="0"/>
          </a:p>
        </p:txBody>
      </p:sp>
      <p:sp>
        <p:nvSpPr>
          <p:cNvPr id="12" name="Content Placeholder 2"/>
          <p:cNvSpPr>
            <a:spLocks noGrp="1"/>
          </p:cNvSpPr>
          <p:nvPr>
            <p:ph sz="quarter" idx="13"/>
          </p:nvPr>
        </p:nvSpPr>
        <p:spPr>
          <a:xfrm>
            <a:off x="468314" y="1479700"/>
            <a:ext cx="8207642" cy="4613596"/>
          </a:xfrm>
        </p:spPr>
        <p:txBody>
          <a:bodyPr/>
          <a:lstStyle>
            <a:lvl1pPr>
              <a:defRPr cap="none" baseline="0">
                <a:latin typeface="Candara" panose="020E0502030303020204" pitchFamily="34" charset="0"/>
              </a:defRPr>
            </a:lvl1pPr>
            <a:lvl2pPr>
              <a:defRPr cap="none" baseline="0">
                <a:latin typeface="Candara" panose="020E0502030303020204" pitchFamily="34" charset="0"/>
              </a:defRPr>
            </a:lvl2pPr>
            <a:lvl3pPr>
              <a:defRPr cap="none" baseline="0">
                <a:latin typeface="Candara" panose="020E0502030303020204" pitchFamily="34" charset="0"/>
              </a:defRPr>
            </a:lvl3pPr>
            <a:lvl4pPr>
              <a:defRPr cap="none" baseline="0">
                <a:latin typeface="Candara" panose="020E0502030303020204" pitchFamily="34" charset="0"/>
              </a:defRPr>
            </a:lvl4pPr>
            <a:lvl5pPr>
              <a:defRPr cap="none" baseline="0">
                <a:latin typeface="Candara" panose="020E0502030303020204" pitchFamily="34" charset="0"/>
              </a:defRPr>
            </a:lvl5p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8" name="textruta 7"/>
          <p:cNvSpPr txBox="1"/>
          <p:nvPr userDrawn="1"/>
        </p:nvSpPr>
        <p:spPr>
          <a:xfrm>
            <a:off x="467273" y="6393358"/>
            <a:ext cx="2684902" cy="369332"/>
          </a:xfrm>
          <a:prstGeom prst="rect">
            <a:avLst/>
          </a:prstGeom>
          <a:noFill/>
        </p:spPr>
        <p:txBody>
          <a:bodyPr wrap="none"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S4I, Standard for insurance</a:t>
            </a:r>
          </a:p>
        </p:txBody>
      </p:sp>
      <p:sp>
        <p:nvSpPr>
          <p:cNvPr id="9" name="textruta 8"/>
          <p:cNvSpPr txBox="1"/>
          <p:nvPr userDrawn="1"/>
        </p:nvSpPr>
        <p:spPr>
          <a:xfrm>
            <a:off x="8316416" y="6393358"/>
            <a:ext cx="401072" cy="307777"/>
          </a:xfrm>
          <a:prstGeom prst="rect">
            <a:avLst/>
          </a:prstGeom>
          <a:noFill/>
        </p:spPr>
        <p:txBody>
          <a:bodyPr wrap="none" rtlCol="0">
            <a:spAutoFit/>
          </a:bodyPr>
          <a:lstStyle/>
          <a:p>
            <a:fld id="{F2CF46FA-244A-4C49-8568-C8EF50848188}" type="slidenum">
              <a:rPr lang="sv-SE" sz="1400" smtClean="0"/>
              <a:t>‹#›</a:t>
            </a:fld>
            <a:endParaRPr lang="sv-SE" sz="1400" dirty="0"/>
          </a:p>
        </p:txBody>
      </p:sp>
      <p:sp>
        <p:nvSpPr>
          <p:cNvPr id="7" name="Date Placeholder 4">
            <a:extLst>
              <a:ext uri="{FF2B5EF4-FFF2-40B4-BE49-F238E27FC236}">
                <a16:creationId xmlns:a16="http://schemas.microsoft.com/office/drawing/2014/main" id="{F414DACE-A3D6-45B2-B6FE-DD4984EB9552}"/>
              </a:ext>
            </a:extLst>
          </p:cNvPr>
          <p:cNvSpPr>
            <a:spLocks noGrp="1"/>
          </p:cNvSpPr>
          <p:nvPr>
            <p:ph type="dt" sz="half" idx="2"/>
          </p:nvPr>
        </p:nvSpPr>
        <p:spPr>
          <a:xfrm>
            <a:off x="5759053" y="6376243"/>
            <a:ext cx="2057400" cy="365125"/>
          </a:xfrm>
          <a:prstGeom prst="rect">
            <a:avLst/>
          </a:prstGeom>
        </p:spPr>
        <p:txBody>
          <a:bodyPr anchor="ctr"/>
          <a:lstStyle>
            <a:lvl1pPr algn="ctr">
              <a:defRPr sz="1200"/>
            </a:lvl1pPr>
          </a:lstStyle>
          <a:p>
            <a:pPr>
              <a:defRPr/>
            </a:pPr>
            <a:fld id="{BA23995B-8D22-4C40-A2AC-7C007DD4B8B4}" type="datetime1">
              <a:rPr lang="sv-SE" smtClean="0"/>
              <a:pPr>
                <a:defRPr/>
              </a:pPr>
              <a:t>2022-09-28</a:t>
            </a:fld>
            <a:endParaRPr lang="en-US"/>
          </a:p>
        </p:txBody>
      </p:sp>
    </p:spTree>
    <p:extLst>
      <p:ext uri="{BB962C8B-B14F-4D97-AF65-F5344CB8AC3E}">
        <p14:creationId xmlns:p14="http://schemas.microsoft.com/office/powerpoint/2010/main" val="868680109"/>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2_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DEFB613E-C492-4230-B8D7-E0E9D4C89837}" type="datetimeFigureOut">
              <a:rPr lang="sv-SE" smtClean="0"/>
              <a:t>2022-09-28</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D9AF156C-CE85-486E-91EF-08C50CC4CF19}" type="slidenum">
              <a:rPr lang="sv-SE" smtClean="0"/>
              <a:t>‹#›</a:t>
            </a:fld>
            <a:endParaRPr lang="sv-SE"/>
          </a:p>
        </p:txBody>
      </p:sp>
    </p:spTree>
    <p:extLst>
      <p:ext uri="{BB962C8B-B14F-4D97-AF65-F5344CB8AC3E}">
        <p14:creationId xmlns:p14="http://schemas.microsoft.com/office/powerpoint/2010/main" val="3766059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332000" y="1710000"/>
            <a:ext cx="6480000" cy="1219201"/>
          </a:xfrm>
        </p:spPr>
        <p:txBody>
          <a:bodyPr anchor="b" anchorCtr="0"/>
          <a:lstStyle>
            <a:lvl1pPr algn="l">
              <a:defRPr sz="4000" baseline="0">
                <a:solidFill>
                  <a:schemeClr val="tx1"/>
                </a:solidFill>
              </a:defRPr>
            </a:lvl1pPr>
          </a:lstStyle>
          <a:p>
            <a:r>
              <a:rPr lang="sv-SE" noProof="0" dirty="0"/>
              <a:t>Klicka här för att ändra format</a:t>
            </a:r>
          </a:p>
        </p:txBody>
      </p:sp>
      <p:sp>
        <p:nvSpPr>
          <p:cNvPr id="3" name="Underrubrik 2"/>
          <p:cNvSpPr>
            <a:spLocks noGrp="1"/>
          </p:cNvSpPr>
          <p:nvPr>
            <p:ph type="subTitle" idx="1"/>
          </p:nvPr>
        </p:nvSpPr>
        <p:spPr>
          <a:xfrm>
            <a:off x="1332000" y="3124200"/>
            <a:ext cx="6480000" cy="1447800"/>
          </a:xfrm>
        </p:spPr>
        <p:txBody>
          <a:bodyPr>
            <a:normAutofit/>
          </a:bodyPr>
          <a:lstStyle>
            <a:lvl1pPr marL="0" indent="0" algn="l">
              <a:buNone/>
              <a:defRPr sz="160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noProof="0" dirty="0"/>
              <a:t>Klicka här för att ändra format på underrubrik i bakgrunden</a:t>
            </a:r>
          </a:p>
        </p:txBody>
      </p:sp>
    </p:spTree>
    <p:extLst>
      <p:ext uri="{BB962C8B-B14F-4D97-AF65-F5344CB8AC3E}">
        <p14:creationId xmlns:p14="http://schemas.microsoft.com/office/powerpoint/2010/main" val="7080713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Rubrik och punktlista">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Klicka här för att ändra format</a:t>
            </a:r>
            <a:endParaRPr lang="en-US" dirty="0"/>
          </a:p>
        </p:txBody>
      </p:sp>
      <p:sp>
        <p:nvSpPr>
          <p:cNvPr id="3" name="Platshållare för innehåll 2"/>
          <p:cNvSpPr>
            <a:spLocks noGrp="1"/>
          </p:cNvSpPr>
          <p:nvPr>
            <p:ph idx="1"/>
          </p:nvPr>
        </p:nvSpPr>
        <p:spPr/>
        <p:txBody>
          <a:bodyPr/>
          <a:lstStyle>
            <a:lvl1pPr>
              <a:defRPr baseline="0">
                <a:solidFill>
                  <a:schemeClr val="tx1"/>
                </a:solidFill>
              </a:defRPr>
            </a:lvl1pPr>
            <a:lvl2pPr>
              <a:defRPr baseline="0">
                <a:solidFill>
                  <a:schemeClr val="tx1"/>
                </a:solidFill>
              </a:defRPr>
            </a:lvl2pPr>
            <a:lvl3pPr>
              <a:defRPr baseline="0">
                <a:solidFill>
                  <a:schemeClr val="tx1"/>
                </a:solidFill>
              </a:defRPr>
            </a:lvl3pPr>
            <a:lvl4pPr>
              <a:defRPr baseline="0">
                <a:solidFill>
                  <a:schemeClr val="tx1"/>
                </a:solidFill>
              </a:defRPr>
            </a:lvl4pPr>
            <a:lvl5pPr>
              <a:defRPr baseline="0">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4" name="Platshållare för datum 3"/>
          <p:cNvSpPr>
            <a:spLocks noGrp="1"/>
          </p:cNvSpPr>
          <p:nvPr>
            <p:ph type="dt" sz="half" idx="10"/>
          </p:nvPr>
        </p:nvSpPr>
        <p:spPr>
          <a:xfrm>
            <a:off x="288000" y="6480000"/>
            <a:ext cx="2160000" cy="153888"/>
          </a:xfrm>
        </p:spPr>
        <p:txBody>
          <a:bodyPr anchor="b" anchorCtr="0"/>
          <a:lstStyle>
            <a:lvl1pPr>
              <a:defRPr sz="1000"/>
            </a:lvl1pPr>
          </a:lstStyle>
          <a:p>
            <a:fld id="{731CA368-7761-490F-A24E-54B4C4F49708}" type="datetime1">
              <a:rPr lang="sv-SE" smtClean="0">
                <a:solidFill>
                  <a:prstClr val="black"/>
                </a:solidFill>
              </a:rPr>
              <a:pPr/>
              <a:t>2022-09-28</a:t>
            </a:fld>
            <a:endParaRPr lang="sv-SE">
              <a:solidFill>
                <a:prstClr val="black"/>
              </a:solidFill>
            </a:endParaRPr>
          </a:p>
        </p:txBody>
      </p:sp>
      <p:sp>
        <p:nvSpPr>
          <p:cNvPr id="5" name="Platshållare för sidfot 4"/>
          <p:cNvSpPr>
            <a:spLocks noGrp="1"/>
          </p:cNvSpPr>
          <p:nvPr>
            <p:ph type="ftr" sz="quarter" idx="11"/>
          </p:nvPr>
        </p:nvSpPr>
        <p:spPr/>
        <p:txBody>
          <a:bodyPr/>
          <a:lstStyle/>
          <a:p>
            <a:endParaRPr lang="sv-SE">
              <a:solidFill>
                <a:prstClr val="black"/>
              </a:solidFill>
            </a:endParaRPr>
          </a:p>
        </p:txBody>
      </p:sp>
      <p:sp>
        <p:nvSpPr>
          <p:cNvPr id="6" name="Platshållare för bildnummer 5"/>
          <p:cNvSpPr>
            <a:spLocks noGrp="1"/>
          </p:cNvSpPr>
          <p:nvPr>
            <p:ph type="sldNum" sz="quarter" idx="12"/>
          </p:nvPr>
        </p:nvSpPr>
        <p:spPr>
          <a:xfrm>
            <a:off x="3924000" y="6480000"/>
            <a:ext cx="503816" cy="153888"/>
          </a:xfrm>
        </p:spPr>
        <p:txBody>
          <a:bodyPr anchor="b" anchorCtr="0"/>
          <a:lstStyle>
            <a:lvl1pPr algn="l">
              <a:defRPr sz="1000"/>
            </a:lvl1pPr>
          </a:lstStyle>
          <a:p>
            <a:fld id="{4CFF4DFA-43D9-490A-868D-985973C3E616}" type="slidenum">
              <a:rPr lang="sv-SE" smtClean="0">
                <a:solidFill>
                  <a:prstClr val="black"/>
                </a:solidFill>
              </a:rPr>
              <a:pPr/>
              <a:t>‹#›</a:t>
            </a:fld>
            <a:endParaRPr lang="sv-SE">
              <a:solidFill>
                <a:prstClr val="black"/>
              </a:solidFill>
            </a:endParaRPr>
          </a:p>
        </p:txBody>
      </p:sp>
    </p:spTree>
    <p:extLst>
      <p:ext uri="{BB962C8B-B14F-4D97-AF65-F5344CB8AC3E}">
        <p14:creationId xmlns:p14="http://schemas.microsoft.com/office/powerpoint/2010/main" val="29001201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Rubrik och punktlista (pi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Klicka här för att ändra format</a:t>
            </a:r>
            <a:endParaRPr lang="en-US" dirty="0"/>
          </a:p>
        </p:txBody>
      </p:sp>
      <p:sp>
        <p:nvSpPr>
          <p:cNvPr id="3" name="Platshållare för innehåll 2"/>
          <p:cNvSpPr>
            <a:spLocks noGrp="1"/>
          </p:cNvSpPr>
          <p:nvPr>
            <p:ph idx="1"/>
          </p:nvPr>
        </p:nvSpPr>
        <p:spPr/>
        <p:txBody>
          <a:bodyPr/>
          <a:lstStyle>
            <a:lvl1pPr marL="342900" indent="-342900">
              <a:buFont typeface="Verdana" pitchFamily="34" charset="0"/>
              <a:buChar char="&gt;"/>
              <a:defRPr baseline="0">
                <a:solidFill>
                  <a:schemeClr val="tx1"/>
                </a:solidFill>
              </a:defRPr>
            </a:lvl1pPr>
            <a:lvl2pPr marL="742950" indent="-285750">
              <a:buFont typeface="Verdana" pitchFamily="34" charset="0"/>
              <a:buChar char="&gt;"/>
              <a:defRPr baseline="0">
                <a:solidFill>
                  <a:schemeClr val="tx1"/>
                </a:solidFill>
              </a:defRPr>
            </a:lvl2pPr>
            <a:lvl3pPr marL="1143000" indent="-228600">
              <a:buFont typeface="Verdana" pitchFamily="34" charset="0"/>
              <a:buChar char="&gt;"/>
              <a:defRPr baseline="0">
                <a:solidFill>
                  <a:schemeClr val="tx1"/>
                </a:solidFill>
              </a:defRPr>
            </a:lvl3pPr>
            <a:lvl4pPr marL="1600200" indent="-228600">
              <a:buFont typeface="Verdana" pitchFamily="34" charset="0"/>
              <a:buChar char="&gt;"/>
              <a:defRPr baseline="0">
                <a:solidFill>
                  <a:schemeClr val="tx1"/>
                </a:solidFill>
              </a:defRPr>
            </a:lvl4pPr>
            <a:lvl5pPr marL="2057400" indent="-228600">
              <a:buFont typeface="Verdana" pitchFamily="34" charset="0"/>
              <a:buChar char="&gt;"/>
              <a:defRPr baseline="0">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4" name="Platshållare för datum 3"/>
          <p:cNvSpPr>
            <a:spLocks noGrp="1"/>
          </p:cNvSpPr>
          <p:nvPr>
            <p:ph type="dt" sz="half" idx="10"/>
          </p:nvPr>
        </p:nvSpPr>
        <p:spPr/>
        <p:txBody>
          <a:bodyPr/>
          <a:lstStyle/>
          <a:p>
            <a:fld id="{731CA368-7761-490F-A24E-54B4C4F49708}" type="datetime1">
              <a:rPr lang="sv-SE" smtClean="0">
                <a:solidFill>
                  <a:prstClr val="black"/>
                </a:solidFill>
              </a:rPr>
              <a:pPr/>
              <a:t>2022-09-28</a:t>
            </a:fld>
            <a:endParaRPr lang="sv-SE" dirty="0">
              <a:solidFill>
                <a:prstClr val="black"/>
              </a:solidFill>
            </a:endParaRPr>
          </a:p>
        </p:txBody>
      </p:sp>
      <p:sp>
        <p:nvSpPr>
          <p:cNvPr id="5" name="Platshållare för sidfot 4"/>
          <p:cNvSpPr>
            <a:spLocks noGrp="1"/>
          </p:cNvSpPr>
          <p:nvPr>
            <p:ph type="ftr" sz="quarter" idx="11"/>
          </p:nvPr>
        </p:nvSpPr>
        <p:spPr/>
        <p:txBody>
          <a:bodyPr/>
          <a:lstStyle/>
          <a:p>
            <a:endParaRPr lang="sv-SE">
              <a:solidFill>
                <a:prstClr val="black"/>
              </a:solidFill>
            </a:endParaRPr>
          </a:p>
        </p:txBody>
      </p:sp>
      <p:sp>
        <p:nvSpPr>
          <p:cNvPr id="6" name="Platshållare för bildnummer 5"/>
          <p:cNvSpPr>
            <a:spLocks noGrp="1"/>
          </p:cNvSpPr>
          <p:nvPr>
            <p:ph type="sldNum" sz="quarter" idx="12"/>
          </p:nvPr>
        </p:nvSpPr>
        <p:spPr/>
        <p:txBody>
          <a:bodyPr/>
          <a:lstStyle/>
          <a:p>
            <a:fld id="{4CFF4DFA-43D9-490A-868D-985973C3E616}" type="slidenum">
              <a:rPr lang="sv-SE" smtClean="0">
                <a:solidFill>
                  <a:prstClr val="black"/>
                </a:solidFill>
              </a:rPr>
              <a:pPr/>
              <a:t>‹#›</a:t>
            </a:fld>
            <a:endParaRPr lang="sv-SE" dirty="0">
              <a:solidFill>
                <a:prstClr val="black"/>
              </a:solidFill>
            </a:endParaRPr>
          </a:p>
        </p:txBody>
      </p:sp>
    </p:spTree>
    <p:extLst>
      <p:ext uri="{BB962C8B-B14F-4D97-AF65-F5344CB8AC3E}">
        <p14:creationId xmlns:p14="http://schemas.microsoft.com/office/powerpoint/2010/main" val="1867947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Rubrik och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Klicka här för att ändra format</a:t>
            </a:r>
            <a:endParaRPr lang="en-US" dirty="0"/>
          </a:p>
        </p:txBody>
      </p:sp>
      <p:sp>
        <p:nvSpPr>
          <p:cNvPr id="3" name="Platshållare för innehåll 2"/>
          <p:cNvSpPr>
            <a:spLocks noGrp="1"/>
          </p:cNvSpPr>
          <p:nvPr>
            <p:ph idx="1"/>
          </p:nvPr>
        </p:nvSpPr>
        <p:spPr/>
        <p:txBody>
          <a:bodyPr/>
          <a:lstStyle>
            <a:lvl1pPr marL="0">
              <a:buFontTx/>
              <a:buNone/>
              <a:defRPr baseline="0">
                <a:solidFill>
                  <a:schemeClr val="tx1"/>
                </a:solidFill>
              </a:defRPr>
            </a:lvl1pPr>
            <a:lvl2pPr marL="360000" indent="0">
              <a:buFontTx/>
              <a:buNone/>
              <a:defRPr baseline="0">
                <a:solidFill>
                  <a:schemeClr val="tx1"/>
                </a:solidFill>
              </a:defRPr>
            </a:lvl2pPr>
            <a:lvl3pPr marL="720000" indent="0">
              <a:buFontTx/>
              <a:buNone/>
              <a:defRPr baseline="0">
                <a:solidFill>
                  <a:schemeClr val="tx1"/>
                </a:solidFill>
              </a:defRPr>
            </a:lvl3pPr>
            <a:lvl4pPr marL="1080000" indent="0">
              <a:buFontTx/>
              <a:buNone/>
              <a:defRPr baseline="0">
                <a:solidFill>
                  <a:schemeClr val="tx1"/>
                </a:solidFill>
              </a:defRPr>
            </a:lvl4pPr>
            <a:lvl5pPr marL="1440000" indent="0">
              <a:buFontTx/>
              <a:buNone/>
              <a:defRPr baseline="0">
                <a:solidFill>
                  <a:schemeClr val="tx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Platshållare för datum 3"/>
          <p:cNvSpPr>
            <a:spLocks noGrp="1"/>
          </p:cNvSpPr>
          <p:nvPr>
            <p:ph type="dt" sz="half" idx="10"/>
          </p:nvPr>
        </p:nvSpPr>
        <p:spPr/>
        <p:txBody>
          <a:bodyPr/>
          <a:lstStyle/>
          <a:p>
            <a:fld id="{F694AE93-DFF5-443D-8390-C4147670E50F}" type="datetime1">
              <a:rPr lang="sv-SE" smtClean="0">
                <a:solidFill>
                  <a:prstClr val="black"/>
                </a:solidFill>
              </a:rPr>
              <a:pPr/>
              <a:t>2022-09-28</a:t>
            </a:fld>
            <a:endParaRPr lang="sv-SE">
              <a:solidFill>
                <a:prstClr val="black"/>
              </a:solidFill>
            </a:endParaRPr>
          </a:p>
        </p:txBody>
      </p:sp>
      <p:sp>
        <p:nvSpPr>
          <p:cNvPr id="5" name="Platshållare för sidfot 4"/>
          <p:cNvSpPr>
            <a:spLocks noGrp="1"/>
          </p:cNvSpPr>
          <p:nvPr>
            <p:ph type="ftr" sz="quarter" idx="11"/>
          </p:nvPr>
        </p:nvSpPr>
        <p:spPr/>
        <p:txBody>
          <a:bodyPr/>
          <a:lstStyle/>
          <a:p>
            <a:endParaRPr lang="sv-SE">
              <a:solidFill>
                <a:prstClr val="black"/>
              </a:solidFill>
            </a:endParaRPr>
          </a:p>
        </p:txBody>
      </p:sp>
      <p:sp>
        <p:nvSpPr>
          <p:cNvPr id="6" name="Platshållare för bildnummer 5"/>
          <p:cNvSpPr>
            <a:spLocks noGrp="1"/>
          </p:cNvSpPr>
          <p:nvPr>
            <p:ph type="sldNum" sz="quarter" idx="12"/>
          </p:nvPr>
        </p:nvSpPr>
        <p:spPr/>
        <p:txBody>
          <a:bodyPr/>
          <a:lstStyle/>
          <a:p>
            <a:fld id="{4CFF4DFA-43D9-490A-868D-985973C3E616}" type="slidenum">
              <a:rPr lang="sv-SE" smtClean="0">
                <a:solidFill>
                  <a:prstClr val="black"/>
                </a:solidFill>
              </a:rPr>
              <a:pPr/>
              <a:t>‹#›</a:t>
            </a:fld>
            <a:endParaRPr lang="sv-SE">
              <a:solidFill>
                <a:prstClr val="black"/>
              </a:solidFill>
            </a:endParaRPr>
          </a:p>
        </p:txBody>
      </p:sp>
    </p:spTree>
    <p:extLst>
      <p:ext uri="{BB962C8B-B14F-4D97-AF65-F5344CB8AC3E}">
        <p14:creationId xmlns:p14="http://schemas.microsoft.com/office/powerpoint/2010/main" val="20413499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900000" y="612000"/>
            <a:ext cx="7344000" cy="900000"/>
          </a:xfrm>
        </p:spPr>
        <p:txBody>
          <a:bodyPr/>
          <a:lstStyle/>
          <a:p>
            <a:r>
              <a:rPr lang="sv-SE" dirty="0"/>
              <a:t>Klicka här för att ändra format</a:t>
            </a:r>
            <a:endParaRPr lang="en-US" dirty="0"/>
          </a:p>
        </p:txBody>
      </p:sp>
      <p:sp>
        <p:nvSpPr>
          <p:cNvPr id="3" name="Platshållare för innehåll 2"/>
          <p:cNvSpPr>
            <a:spLocks noGrp="1"/>
          </p:cNvSpPr>
          <p:nvPr>
            <p:ph sz="half" idx="1"/>
          </p:nvPr>
        </p:nvSpPr>
        <p:spPr>
          <a:xfrm>
            <a:off x="899592" y="1692000"/>
            <a:ext cx="3492408" cy="4140000"/>
          </a:xfrm>
        </p:spPr>
        <p:txBody>
          <a:bodyPr>
            <a:normAutofit/>
          </a:bodyPr>
          <a:lstStyle>
            <a:lvl1pPr>
              <a:defRPr sz="2000" baseline="0">
                <a:solidFill>
                  <a:schemeClr val="tx1"/>
                </a:solidFill>
              </a:defRPr>
            </a:lvl1pPr>
            <a:lvl2pPr>
              <a:defRPr sz="2000" baseline="0">
                <a:solidFill>
                  <a:schemeClr val="tx1"/>
                </a:solidFill>
              </a:defRPr>
            </a:lvl2pPr>
            <a:lvl3pPr>
              <a:defRPr sz="2000" baseline="0">
                <a:solidFill>
                  <a:schemeClr val="tx1"/>
                </a:solidFill>
              </a:defRPr>
            </a:lvl3pPr>
            <a:lvl4pPr>
              <a:defRPr sz="2000" baseline="0">
                <a:solidFill>
                  <a:schemeClr val="tx1"/>
                </a:solidFill>
              </a:defRPr>
            </a:lvl4pPr>
            <a:lvl5pPr>
              <a:defRPr sz="2000" baseline="0">
                <a:solidFill>
                  <a:schemeClr val="tx1"/>
                </a:solidFill>
              </a:defRPr>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4" name="Platshållare för innehåll 3"/>
          <p:cNvSpPr>
            <a:spLocks noGrp="1"/>
          </p:cNvSpPr>
          <p:nvPr>
            <p:ph sz="half" idx="2"/>
          </p:nvPr>
        </p:nvSpPr>
        <p:spPr>
          <a:xfrm>
            <a:off x="4752000" y="1692000"/>
            <a:ext cx="3492408" cy="4140000"/>
          </a:xfrm>
        </p:spPr>
        <p:txBody>
          <a:bodyPr>
            <a:normAutofit/>
          </a:bodyPr>
          <a:lstStyle>
            <a:lvl1pPr>
              <a:defRPr sz="2000" baseline="0">
                <a:solidFill>
                  <a:schemeClr val="tx1"/>
                </a:solidFill>
              </a:defRPr>
            </a:lvl1pPr>
            <a:lvl2pPr>
              <a:defRPr sz="2000" baseline="0">
                <a:solidFill>
                  <a:schemeClr val="tx1"/>
                </a:solidFill>
              </a:defRPr>
            </a:lvl2pPr>
            <a:lvl3pPr>
              <a:defRPr sz="2000" baseline="0">
                <a:solidFill>
                  <a:schemeClr val="tx1"/>
                </a:solidFill>
              </a:defRPr>
            </a:lvl3pPr>
            <a:lvl4pPr>
              <a:defRPr sz="2000" baseline="0">
                <a:solidFill>
                  <a:schemeClr val="tx1"/>
                </a:solidFill>
              </a:defRPr>
            </a:lvl4pPr>
            <a:lvl5pPr>
              <a:defRPr sz="2000" baseline="0">
                <a:solidFill>
                  <a:schemeClr val="tx1"/>
                </a:solidFill>
              </a:defRPr>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5" name="Platshållare för datum 4"/>
          <p:cNvSpPr>
            <a:spLocks noGrp="1"/>
          </p:cNvSpPr>
          <p:nvPr>
            <p:ph type="dt" sz="half" idx="10"/>
          </p:nvPr>
        </p:nvSpPr>
        <p:spPr/>
        <p:txBody>
          <a:bodyPr/>
          <a:lstStyle/>
          <a:p>
            <a:fld id="{E888A1B4-E6AD-41B9-A140-47D568356075}" type="datetime1">
              <a:rPr lang="sv-SE" smtClean="0">
                <a:solidFill>
                  <a:prstClr val="black"/>
                </a:solidFill>
              </a:rPr>
              <a:pPr/>
              <a:t>2022-09-28</a:t>
            </a:fld>
            <a:endParaRPr lang="sv-SE" dirty="0">
              <a:solidFill>
                <a:prstClr val="black"/>
              </a:solidFill>
            </a:endParaRPr>
          </a:p>
        </p:txBody>
      </p:sp>
      <p:sp>
        <p:nvSpPr>
          <p:cNvPr id="6" name="Platshållare för sidfot 5"/>
          <p:cNvSpPr>
            <a:spLocks noGrp="1"/>
          </p:cNvSpPr>
          <p:nvPr>
            <p:ph type="ftr" sz="quarter" idx="11"/>
          </p:nvPr>
        </p:nvSpPr>
        <p:spPr/>
        <p:txBody>
          <a:bodyPr/>
          <a:lstStyle/>
          <a:p>
            <a:endParaRPr lang="sv-SE">
              <a:solidFill>
                <a:prstClr val="black"/>
              </a:solidFill>
            </a:endParaRPr>
          </a:p>
        </p:txBody>
      </p:sp>
      <p:sp>
        <p:nvSpPr>
          <p:cNvPr id="7" name="Platshållare för bildnummer 6"/>
          <p:cNvSpPr>
            <a:spLocks noGrp="1"/>
          </p:cNvSpPr>
          <p:nvPr>
            <p:ph type="sldNum" sz="quarter" idx="12"/>
          </p:nvPr>
        </p:nvSpPr>
        <p:spPr/>
        <p:txBody>
          <a:bodyPr/>
          <a:lstStyle/>
          <a:p>
            <a:fld id="{4CFF4DFA-43D9-490A-868D-985973C3E616}" type="slidenum">
              <a:rPr lang="sv-SE" smtClean="0">
                <a:solidFill>
                  <a:prstClr val="black"/>
                </a:solidFill>
              </a:rPr>
              <a:pPr/>
              <a:t>‹#›</a:t>
            </a:fld>
            <a:endParaRPr lang="sv-SE">
              <a:solidFill>
                <a:prstClr val="black"/>
              </a:solidFill>
            </a:endParaRPr>
          </a:p>
        </p:txBody>
      </p:sp>
    </p:spTree>
    <p:extLst>
      <p:ext uri="{BB962C8B-B14F-4D97-AF65-F5344CB8AC3E}">
        <p14:creationId xmlns:p14="http://schemas.microsoft.com/office/powerpoint/2010/main" val="39936966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re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900000" y="612000"/>
            <a:ext cx="7344000" cy="900000"/>
          </a:xfrm>
        </p:spPr>
        <p:txBody>
          <a:bodyPr/>
          <a:lstStyle/>
          <a:p>
            <a:r>
              <a:rPr lang="sv-SE"/>
              <a:t>Klicka här för att ändra format</a:t>
            </a:r>
            <a:endParaRPr lang="en-US"/>
          </a:p>
        </p:txBody>
      </p:sp>
      <p:sp>
        <p:nvSpPr>
          <p:cNvPr id="3" name="Platshållare för innehåll 2"/>
          <p:cNvSpPr>
            <a:spLocks noGrp="1"/>
          </p:cNvSpPr>
          <p:nvPr>
            <p:ph sz="half" idx="1"/>
          </p:nvPr>
        </p:nvSpPr>
        <p:spPr>
          <a:xfrm>
            <a:off x="900000" y="1692000"/>
            <a:ext cx="2160000" cy="4140000"/>
          </a:xfrm>
        </p:spPr>
        <p:txBody>
          <a:bodyPr>
            <a:normAutofit/>
          </a:bodyPr>
          <a:lstStyle>
            <a:lvl1pPr>
              <a:defRPr sz="2000" baseline="0">
                <a:solidFill>
                  <a:schemeClr val="tx1"/>
                </a:solidFill>
              </a:defRPr>
            </a:lvl1pPr>
            <a:lvl2pPr>
              <a:defRPr sz="2000" baseline="0">
                <a:solidFill>
                  <a:schemeClr val="tx1"/>
                </a:solidFill>
              </a:defRPr>
            </a:lvl2pPr>
            <a:lvl3pPr>
              <a:defRPr sz="2000" baseline="0">
                <a:solidFill>
                  <a:schemeClr val="tx1"/>
                </a:solidFill>
              </a:defRPr>
            </a:lvl3pPr>
            <a:lvl4pPr>
              <a:defRPr sz="2000" baseline="0">
                <a:solidFill>
                  <a:schemeClr val="tx1"/>
                </a:solidFill>
              </a:defRPr>
            </a:lvl4pPr>
            <a:lvl5pPr>
              <a:defRPr sz="2000" baseline="0">
                <a:solidFill>
                  <a:schemeClr val="tx1"/>
                </a:solidFill>
              </a:defRPr>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4" name="Platshållare för innehåll 3"/>
          <p:cNvSpPr>
            <a:spLocks noGrp="1"/>
          </p:cNvSpPr>
          <p:nvPr>
            <p:ph sz="half" idx="2"/>
          </p:nvPr>
        </p:nvSpPr>
        <p:spPr>
          <a:xfrm>
            <a:off x="3491880" y="1692000"/>
            <a:ext cx="2160000" cy="4140000"/>
          </a:xfrm>
        </p:spPr>
        <p:txBody>
          <a:bodyPr>
            <a:normAutofit/>
          </a:bodyPr>
          <a:lstStyle>
            <a:lvl1pPr>
              <a:defRPr sz="2000" baseline="0">
                <a:solidFill>
                  <a:schemeClr val="tx1"/>
                </a:solidFill>
              </a:defRPr>
            </a:lvl1pPr>
            <a:lvl2pPr>
              <a:defRPr sz="2000" baseline="0">
                <a:solidFill>
                  <a:schemeClr val="tx1"/>
                </a:solidFill>
              </a:defRPr>
            </a:lvl2pPr>
            <a:lvl3pPr>
              <a:defRPr sz="2000" baseline="0">
                <a:solidFill>
                  <a:schemeClr val="tx1"/>
                </a:solidFill>
              </a:defRPr>
            </a:lvl3pPr>
            <a:lvl4pPr>
              <a:defRPr sz="2000" baseline="0">
                <a:solidFill>
                  <a:schemeClr val="tx1"/>
                </a:solidFill>
              </a:defRPr>
            </a:lvl4pPr>
            <a:lvl5pPr>
              <a:defRPr sz="2000" baseline="0">
                <a:solidFill>
                  <a:schemeClr val="tx1"/>
                </a:solidFill>
              </a:defRPr>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5" name="Platshållare för datum 4"/>
          <p:cNvSpPr>
            <a:spLocks noGrp="1"/>
          </p:cNvSpPr>
          <p:nvPr>
            <p:ph type="dt" sz="half" idx="10"/>
          </p:nvPr>
        </p:nvSpPr>
        <p:spPr/>
        <p:txBody>
          <a:bodyPr/>
          <a:lstStyle/>
          <a:p>
            <a:fld id="{83CD7034-8164-4DDD-B541-622D3855CD32}" type="datetime1">
              <a:rPr lang="sv-SE" smtClean="0">
                <a:solidFill>
                  <a:prstClr val="black"/>
                </a:solidFill>
              </a:rPr>
              <a:pPr/>
              <a:t>2022-09-28</a:t>
            </a:fld>
            <a:endParaRPr lang="sv-SE">
              <a:solidFill>
                <a:prstClr val="black"/>
              </a:solidFill>
            </a:endParaRPr>
          </a:p>
        </p:txBody>
      </p:sp>
      <p:sp>
        <p:nvSpPr>
          <p:cNvPr id="6" name="Platshållare för sidfot 5"/>
          <p:cNvSpPr>
            <a:spLocks noGrp="1"/>
          </p:cNvSpPr>
          <p:nvPr>
            <p:ph type="ftr" sz="quarter" idx="11"/>
          </p:nvPr>
        </p:nvSpPr>
        <p:spPr/>
        <p:txBody>
          <a:bodyPr/>
          <a:lstStyle/>
          <a:p>
            <a:endParaRPr lang="sv-SE">
              <a:solidFill>
                <a:prstClr val="black"/>
              </a:solidFill>
            </a:endParaRPr>
          </a:p>
        </p:txBody>
      </p:sp>
      <p:sp>
        <p:nvSpPr>
          <p:cNvPr id="7" name="Platshållare för bildnummer 6"/>
          <p:cNvSpPr>
            <a:spLocks noGrp="1"/>
          </p:cNvSpPr>
          <p:nvPr>
            <p:ph type="sldNum" sz="quarter" idx="12"/>
          </p:nvPr>
        </p:nvSpPr>
        <p:spPr/>
        <p:txBody>
          <a:bodyPr/>
          <a:lstStyle/>
          <a:p>
            <a:fld id="{4CFF4DFA-43D9-490A-868D-985973C3E616}" type="slidenum">
              <a:rPr lang="sv-SE" smtClean="0">
                <a:solidFill>
                  <a:prstClr val="black"/>
                </a:solidFill>
              </a:rPr>
              <a:pPr/>
              <a:t>‹#›</a:t>
            </a:fld>
            <a:endParaRPr lang="sv-SE">
              <a:solidFill>
                <a:prstClr val="black"/>
              </a:solidFill>
            </a:endParaRPr>
          </a:p>
        </p:txBody>
      </p:sp>
      <p:sp>
        <p:nvSpPr>
          <p:cNvPr id="8" name="Platshållare för innehåll 3"/>
          <p:cNvSpPr>
            <a:spLocks noGrp="1"/>
          </p:cNvSpPr>
          <p:nvPr>
            <p:ph sz="half" idx="13"/>
          </p:nvPr>
        </p:nvSpPr>
        <p:spPr>
          <a:xfrm>
            <a:off x="6084168" y="1692000"/>
            <a:ext cx="2160000" cy="4140000"/>
          </a:xfrm>
        </p:spPr>
        <p:txBody>
          <a:bodyPr>
            <a:normAutofit/>
          </a:bodyPr>
          <a:lstStyle>
            <a:lvl1pPr>
              <a:defRPr sz="2000" baseline="0">
                <a:solidFill>
                  <a:schemeClr val="tx1"/>
                </a:solidFill>
              </a:defRPr>
            </a:lvl1pPr>
            <a:lvl2pPr>
              <a:defRPr sz="2000" baseline="0">
                <a:solidFill>
                  <a:schemeClr val="tx1"/>
                </a:solidFill>
              </a:defRPr>
            </a:lvl2pPr>
            <a:lvl3pPr>
              <a:defRPr sz="2000" baseline="0">
                <a:solidFill>
                  <a:schemeClr val="tx1"/>
                </a:solidFill>
              </a:defRPr>
            </a:lvl3pPr>
            <a:lvl4pPr>
              <a:defRPr sz="2000" baseline="0">
                <a:solidFill>
                  <a:schemeClr val="tx1"/>
                </a:solidFill>
              </a:defRPr>
            </a:lvl4pPr>
            <a:lvl5pPr>
              <a:defRPr sz="2000" baseline="0">
                <a:solidFill>
                  <a:schemeClr val="tx1"/>
                </a:solidFill>
              </a:defRPr>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Tree>
    <p:extLst>
      <p:ext uri="{BB962C8B-B14F-4D97-AF65-F5344CB8AC3E}">
        <p14:creationId xmlns:p14="http://schemas.microsoft.com/office/powerpoint/2010/main" val="8291127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helsida">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en-US" dirty="0"/>
          </a:p>
        </p:txBody>
      </p:sp>
      <p:sp>
        <p:nvSpPr>
          <p:cNvPr id="4" name="Platshållare för datum 3"/>
          <p:cNvSpPr>
            <a:spLocks noGrp="1"/>
          </p:cNvSpPr>
          <p:nvPr>
            <p:ph type="dt" sz="half" idx="10"/>
          </p:nvPr>
        </p:nvSpPr>
        <p:spPr/>
        <p:txBody>
          <a:bodyPr/>
          <a:lstStyle/>
          <a:p>
            <a:fld id="{22E467FA-E20B-4D26-B7B8-6E970B8AE647}" type="datetime1">
              <a:rPr lang="sv-SE" smtClean="0">
                <a:solidFill>
                  <a:prstClr val="black"/>
                </a:solidFill>
              </a:rPr>
              <a:pPr/>
              <a:t>2022-09-28</a:t>
            </a:fld>
            <a:endParaRPr lang="sv-SE">
              <a:solidFill>
                <a:prstClr val="black"/>
              </a:solidFill>
            </a:endParaRPr>
          </a:p>
        </p:txBody>
      </p:sp>
      <p:sp>
        <p:nvSpPr>
          <p:cNvPr id="5" name="Platshållare för sidfot 4"/>
          <p:cNvSpPr>
            <a:spLocks noGrp="1"/>
          </p:cNvSpPr>
          <p:nvPr>
            <p:ph type="ftr" sz="quarter" idx="11"/>
          </p:nvPr>
        </p:nvSpPr>
        <p:spPr/>
        <p:txBody>
          <a:bodyPr/>
          <a:lstStyle/>
          <a:p>
            <a:endParaRPr lang="sv-SE">
              <a:solidFill>
                <a:prstClr val="black"/>
              </a:solidFill>
            </a:endParaRPr>
          </a:p>
        </p:txBody>
      </p:sp>
      <p:sp>
        <p:nvSpPr>
          <p:cNvPr id="6" name="Platshållare för bildnummer 5"/>
          <p:cNvSpPr>
            <a:spLocks noGrp="1"/>
          </p:cNvSpPr>
          <p:nvPr>
            <p:ph type="sldNum" sz="quarter" idx="12"/>
          </p:nvPr>
        </p:nvSpPr>
        <p:spPr/>
        <p:txBody>
          <a:bodyPr/>
          <a:lstStyle/>
          <a:p>
            <a:fld id="{4CFF4DFA-43D9-490A-868D-985973C3E616}" type="slidenum">
              <a:rPr lang="sv-SE" smtClean="0">
                <a:solidFill>
                  <a:prstClr val="black"/>
                </a:solidFill>
              </a:rPr>
              <a:pPr/>
              <a:t>‹#›</a:t>
            </a:fld>
            <a:endParaRPr lang="sv-SE">
              <a:solidFill>
                <a:prstClr val="black"/>
              </a:solidFill>
            </a:endParaRPr>
          </a:p>
        </p:txBody>
      </p:sp>
      <p:sp>
        <p:nvSpPr>
          <p:cNvPr id="12" name="Platshållare för bild 11"/>
          <p:cNvSpPr>
            <a:spLocks noGrp="1"/>
          </p:cNvSpPr>
          <p:nvPr>
            <p:ph type="pic" sz="quarter" idx="13"/>
          </p:nvPr>
        </p:nvSpPr>
        <p:spPr>
          <a:xfrm>
            <a:off x="900000" y="1692000"/>
            <a:ext cx="7344000" cy="4140000"/>
          </a:xfrm>
          <a:noFill/>
        </p:spPr>
        <p:txBody>
          <a:bodyPr/>
          <a:lstStyle>
            <a:lvl1pPr marL="0" indent="0" algn="ctr">
              <a:buFontTx/>
              <a:buNone/>
              <a:defRPr baseline="0">
                <a:solidFill>
                  <a:schemeClr val="tx1"/>
                </a:solidFill>
              </a:defRPr>
            </a:lvl1pPr>
          </a:lstStyle>
          <a:p>
            <a:r>
              <a:rPr lang="sv-SE"/>
              <a:t>Klicka på ikonen för att lägga till en bild</a:t>
            </a:r>
            <a:endParaRPr lang="en-US" dirty="0"/>
          </a:p>
        </p:txBody>
      </p:sp>
    </p:spTree>
    <p:extLst>
      <p:ext uri="{BB962C8B-B14F-4D97-AF65-F5344CB8AC3E}">
        <p14:creationId xmlns:p14="http://schemas.microsoft.com/office/powerpoint/2010/main" val="33114890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ld och punktlista">
    <p:spTree>
      <p:nvGrpSpPr>
        <p:cNvPr id="1" name=""/>
        <p:cNvGrpSpPr/>
        <p:nvPr/>
      </p:nvGrpSpPr>
      <p:grpSpPr>
        <a:xfrm>
          <a:off x="0" y="0"/>
          <a:ext cx="0" cy="0"/>
          <a:chOff x="0" y="0"/>
          <a:chExt cx="0" cy="0"/>
        </a:xfrm>
      </p:grpSpPr>
      <p:sp>
        <p:nvSpPr>
          <p:cNvPr id="2" name="Rubrik 1"/>
          <p:cNvSpPr>
            <a:spLocks noGrp="1"/>
          </p:cNvSpPr>
          <p:nvPr>
            <p:ph type="title"/>
          </p:nvPr>
        </p:nvSpPr>
        <p:spPr>
          <a:xfrm>
            <a:off x="900000" y="612000"/>
            <a:ext cx="7344000" cy="900000"/>
          </a:xfrm>
        </p:spPr>
        <p:txBody>
          <a:bodyPr/>
          <a:lstStyle/>
          <a:p>
            <a:r>
              <a:rPr lang="sv-SE"/>
              <a:t>Klicka här för att ändra format</a:t>
            </a:r>
            <a:endParaRPr lang="en-US"/>
          </a:p>
        </p:txBody>
      </p:sp>
      <p:sp>
        <p:nvSpPr>
          <p:cNvPr id="4" name="Platshållare för innehåll 3"/>
          <p:cNvSpPr>
            <a:spLocks noGrp="1"/>
          </p:cNvSpPr>
          <p:nvPr>
            <p:ph sz="half" idx="2"/>
          </p:nvPr>
        </p:nvSpPr>
        <p:spPr>
          <a:xfrm>
            <a:off x="4752000" y="1692000"/>
            <a:ext cx="3492408" cy="4140000"/>
          </a:xfrm>
        </p:spPr>
        <p:txBody>
          <a:bodyPr>
            <a:normAutofit/>
          </a:bodyPr>
          <a:lstStyle>
            <a:lvl1pPr>
              <a:defRPr sz="2000" baseline="0">
                <a:solidFill>
                  <a:schemeClr val="tx1"/>
                </a:solidFill>
              </a:defRPr>
            </a:lvl1pPr>
            <a:lvl2pPr>
              <a:defRPr sz="2000" baseline="0">
                <a:solidFill>
                  <a:schemeClr val="tx1"/>
                </a:solidFill>
              </a:defRPr>
            </a:lvl2pPr>
            <a:lvl3pPr>
              <a:defRPr sz="2000" baseline="0">
                <a:solidFill>
                  <a:schemeClr val="tx1"/>
                </a:solidFill>
              </a:defRPr>
            </a:lvl3pPr>
            <a:lvl4pPr>
              <a:defRPr sz="2000" baseline="0">
                <a:solidFill>
                  <a:schemeClr val="tx1"/>
                </a:solidFill>
              </a:defRPr>
            </a:lvl4pPr>
            <a:lvl5pPr>
              <a:defRPr sz="2000" baseline="0">
                <a:solidFill>
                  <a:schemeClr val="tx1"/>
                </a:solidFill>
              </a:defRPr>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Platshållare för datum 4"/>
          <p:cNvSpPr>
            <a:spLocks noGrp="1"/>
          </p:cNvSpPr>
          <p:nvPr>
            <p:ph type="dt" sz="half" idx="10"/>
          </p:nvPr>
        </p:nvSpPr>
        <p:spPr/>
        <p:txBody>
          <a:bodyPr/>
          <a:lstStyle/>
          <a:p>
            <a:fld id="{D1074FA5-4721-4F6E-9141-6E5902CA0AC0}" type="datetime1">
              <a:rPr lang="sv-SE" smtClean="0">
                <a:solidFill>
                  <a:prstClr val="black"/>
                </a:solidFill>
              </a:rPr>
              <a:pPr/>
              <a:t>2022-09-28</a:t>
            </a:fld>
            <a:endParaRPr lang="sv-SE">
              <a:solidFill>
                <a:prstClr val="black"/>
              </a:solidFill>
            </a:endParaRPr>
          </a:p>
        </p:txBody>
      </p:sp>
      <p:sp>
        <p:nvSpPr>
          <p:cNvPr id="6" name="Platshållare för sidfot 5"/>
          <p:cNvSpPr>
            <a:spLocks noGrp="1"/>
          </p:cNvSpPr>
          <p:nvPr>
            <p:ph type="ftr" sz="quarter" idx="11"/>
          </p:nvPr>
        </p:nvSpPr>
        <p:spPr/>
        <p:txBody>
          <a:bodyPr/>
          <a:lstStyle/>
          <a:p>
            <a:endParaRPr lang="sv-SE">
              <a:solidFill>
                <a:prstClr val="black"/>
              </a:solidFill>
            </a:endParaRPr>
          </a:p>
        </p:txBody>
      </p:sp>
      <p:sp>
        <p:nvSpPr>
          <p:cNvPr id="7" name="Platshållare för bildnummer 6"/>
          <p:cNvSpPr>
            <a:spLocks noGrp="1"/>
          </p:cNvSpPr>
          <p:nvPr>
            <p:ph type="sldNum" sz="quarter" idx="12"/>
          </p:nvPr>
        </p:nvSpPr>
        <p:spPr/>
        <p:txBody>
          <a:bodyPr/>
          <a:lstStyle/>
          <a:p>
            <a:fld id="{4CFF4DFA-43D9-490A-868D-985973C3E616}" type="slidenum">
              <a:rPr lang="sv-SE" smtClean="0">
                <a:solidFill>
                  <a:prstClr val="black"/>
                </a:solidFill>
              </a:rPr>
              <a:pPr/>
              <a:t>‹#›</a:t>
            </a:fld>
            <a:endParaRPr lang="sv-SE">
              <a:solidFill>
                <a:prstClr val="black"/>
              </a:solidFill>
            </a:endParaRPr>
          </a:p>
        </p:txBody>
      </p:sp>
      <p:sp>
        <p:nvSpPr>
          <p:cNvPr id="16" name="Platshållare för bild 11"/>
          <p:cNvSpPr>
            <a:spLocks noGrp="1"/>
          </p:cNvSpPr>
          <p:nvPr>
            <p:ph type="pic" sz="quarter" idx="13"/>
          </p:nvPr>
        </p:nvSpPr>
        <p:spPr>
          <a:xfrm>
            <a:off x="899592" y="1692000"/>
            <a:ext cx="3492408" cy="4140000"/>
          </a:xfrm>
          <a:noFill/>
        </p:spPr>
        <p:txBody>
          <a:bodyPr/>
          <a:lstStyle>
            <a:lvl1pPr marL="0" indent="0" algn="ctr">
              <a:buFontTx/>
              <a:buNone/>
              <a:defRPr baseline="0">
                <a:solidFill>
                  <a:schemeClr val="tx1"/>
                </a:solidFill>
              </a:defRPr>
            </a:lvl1pPr>
          </a:lstStyle>
          <a:p>
            <a:r>
              <a:rPr lang="sv-SE"/>
              <a:t>Klicka på ikonen för att lägga till en bild</a:t>
            </a:r>
            <a:endParaRPr lang="en-US" dirty="0"/>
          </a:p>
        </p:txBody>
      </p:sp>
    </p:spTree>
    <p:extLst>
      <p:ext uri="{BB962C8B-B14F-4D97-AF65-F5344CB8AC3E}">
        <p14:creationId xmlns:p14="http://schemas.microsoft.com/office/powerpoint/2010/main" val="19327091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ld och text">
    <p:spTree>
      <p:nvGrpSpPr>
        <p:cNvPr id="1" name=""/>
        <p:cNvGrpSpPr/>
        <p:nvPr/>
      </p:nvGrpSpPr>
      <p:grpSpPr>
        <a:xfrm>
          <a:off x="0" y="0"/>
          <a:ext cx="0" cy="0"/>
          <a:chOff x="0" y="0"/>
          <a:chExt cx="0" cy="0"/>
        </a:xfrm>
      </p:grpSpPr>
      <p:sp>
        <p:nvSpPr>
          <p:cNvPr id="2" name="Rubrik 1"/>
          <p:cNvSpPr>
            <a:spLocks noGrp="1"/>
          </p:cNvSpPr>
          <p:nvPr>
            <p:ph type="title"/>
          </p:nvPr>
        </p:nvSpPr>
        <p:spPr>
          <a:xfrm>
            <a:off x="900000" y="612000"/>
            <a:ext cx="7344000" cy="900000"/>
          </a:xfrm>
        </p:spPr>
        <p:txBody>
          <a:bodyPr/>
          <a:lstStyle/>
          <a:p>
            <a:r>
              <a:rPr lang="sv-SE" dirty="0"/>
              <a:t>Klicka här för att ändra format</a:t>
            </a:r>
            <a:endParaRPr lang="en-US" dirty="0"/>
          </a:p>
        </p:txBody>
      </p:sp>
      <p:sp>
        <p:nvSpPr>
          <p:cNvPr id="4" name="Platshållare för innehåll 3"/>
          <p:cNvSpPr>
            <a:spLocks noGrp="1"/>
          </p:cNvSpPr>
          <p:nvPr>
            <p:ph sz="half" idx="2"/>
          </p:nvPr>
        </p:nvSpPr>
        <p:spPr>
          <a:xfrm>
            <a:off x="4752000" y="1692000"/>
            <a:ext cx="3492408" cy="4140000"/>
          </a:xfrm>
        </p:spPr>
        <p:txBody>
          <a:bodyPr>
            <a:normAutofit/>
          </a:bodyPr>
          <a:lstStyle>
            <a:lvl1pPr marL="0" indent="0">
              <a:buFontTx/>
              <a:buNone/>
              <a:defRPr sz="2000" baseline="0">
                <a:solidFill>
                  <a:schemeClr val="tx1"/>
                </a:solidFill>
              </a:defRPr>
            </a:lvl1pPr>
            <a:lvl2pPr marL="360000" indent="0">
              <a:buFontTx/>
              <a:buNone/>
              <a:defRPr sz="2000" baseline="0">
                <a:solidFill>
                  <a:schemeClr val="tx1"/>
                </a:solidFill>
              </a:defRPr>
            </a:lvl2pPr>
            <a:lvl3pPr marL="720000" indent="0">
              <a:buFontTx/>
              <a:buNone/>
              <a:defRPr sz="2000" baseline="0">
                <a:solidFill>
                  <a:schemeClr val="tx1"/>
                </a:solidFill>
              </a:defRPr>
            </a:lvl3pPr>
            <a:lvl4pPr marL="1080000" indent="0">
              <a:buFontTx/>
              <a:buNone/>
              <a:defRPr sz="2000" baseline="0">
                <a:solidFill>
                  <a:schemeClr val="tx1"/>
                </a:solidFill>
              </a:defRPr>
            </a:lvl4pPr>
            <a:lvl5pPr marL="1440000" indent="0">
              <a:buFontTx/>
              <a:buNone/>
              <a:defRPr sz="2000" baseline="0">
                <a:solidFill>
                  <a:schemeClr val="tx1"/>
                </a:solidFill>
              </a:defRPr>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5" name="Platshållare för datum 4"/>
          <p:cNvSpPr>
            <a:spLocks noGrp="1"/>
          </p:cNvSpPr>
          <p:nvPr>
            <p:ph type="dt" sz="half" idx="10"/>
          </p:nvPr>
        </p:nvSpPr>
        <p:spPr/>
        <p:txBody>
          <a:bodyPr/>
          <a:lstStyle/>
          <a:p>
            <a:fld id="{8DD6391E-73F0-4432-802A-B04C07606FBD}" type="datetime1">
              <a:rPr lang="sv-SE" smtClean="0">
                <a:solidFill>
                  <a:prstClr val="black"/>
                </a:solidFill>
              </a:rPr>
              <a:pPr/>
              <a:t>2022-09-28</a:t>
            </a:fld>
            <a:endParaRPr lang="sv-SE">
              <a:solidFill>
                <a:prstClr val="black"/>
              </a:solidFill>
            </a:endParaRPr>
          </a:p>
        </p:txBody>
      </p:sp>
      <p:sp>
        <p:nvSpPr>
          <p:cNvPr id="6" name="Platshållare för sidfot 5"/>
          <p:cNvSpPr>
            <a:spLocks noGrp="1"/>
          </p:cNvSpPr>
          <p:nvPr>
            <p:ph type="ftr" sz="quarter" idx="11"/>
          </p:nvPr>
        </p:nvSpPr>
        <p:spPr/>
        <p:txBody>
          <a:bodyPr/>
          <a:lstStyle/>
          <a:p>
            <a:endParaRPr lang="sv-SE">
              <a:solidFill>
                <a:prstClr val="black"/>
              </a:solidFill>
            </a:endParaRPr>
          </a:p>
        </p:txBody>
      </p:sp>
      <p:sp>
        <p:nvSpPr>
          <p:cNvPr id="7" name="Platshållare för bildnummer 6"/>
          <p:cNvSpPr>
            <a:spLocks noGrp="1"/>
          </p:cNvSpPr>
          <p:nvPr>
            <p:ph type="sldNum" sz="quarter" idx="12"/>
          </p:nvPr>
        </p:nvSpPr>
        <p:spPr/>
        <p:txBody>
          <a:bodyPr/>
          <a:lstStyle/>
          <a:p>
            <a:fld id="{4CFF4DFA-43D9-490A-868D-985973C3E616}" type="slidenum">
              <a:rPr lang="sv-SE" smtClean="0">
                <a:solidFill>
                  <a:prstClr val="black"/>
                </a:solidFill>
              </a:rPr>
              <a:pPr/>
              <a:t>‹#›</a:t>
            </a:fld>
            <a:endParaRPr lang="sv-SE">
              <a:solidFill>
                <a:prstClr val="black"/>
              </a:solidFill>
            </a:endParaRPr>
          </a:p>
        </p:txBody>
      </p:sp>
      <p:sp>
        <p:nvSpPr>
          <p:cNvPr id="16" name="Platshållare för bild 11"/>
          <p:cNvSpPr>
            <a:spLocks noGrp="1"/>
          </p:cNvSpPr>
          <p:nvPr>
            <p:ph type="pic" sz="quarter" idx="13"/>
          </p:nvPr>
        </p:nvSpPr>
        <p:spPr>
          <a:xfrm>
            <a:off x="899592" y="1692000"/>
            <a:ext cx="3492408" cy="4140000"/>
          </a:xfrm>
          <a:noFill/>
        </p:spPr>
        <p:txBody>
          <a:bodyPr/>
          <a:lstStyle>
            <a:lvl1pPr marL="0" indent="0" algn="ctr">
              <a:buFontTx/>
              <a:buNone/>
              <a:defRPr baseline="0">
                <a:solidFill>
                  <a:schemeClr val="tx1"/>
                </a:solidFill>
              </a:defRPr>
            </a:lvl1pPr>
          </a:lstStyle>
          <a:p>
            <a:r>
              <a:rPr lang="sv-SE" dirty="0"/>
              <a:t>Klicka på ikonen för att lägga till en bild</a:t>
            </a:r>
            <a:endParaRPr lang="en-US" dirty="0"/>
          </a:p>
        </p:txBody>
      </p:sp>
    </p:spTree>
    <p:extLst>
      <p:ext uri="{BB962C8B-B14F-4D97-AF65-F5344CB8AC3E}">
        <p14:creationId xmlns:p14="http://schemas.microsoft.com/office/powerpoint/2010/main" val="23262029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en-US"/>
          </a:p>
        </p:txBody>
      </p:sp>
      <p:sp>
        <p:nvSpPr>
          <p:cNvPr id="3" name="Platshållare för datum 2"/>
          <p:cNvSpPr>
            <a:spLocks noGrp="1"/>
          </p:cNvSpPr>
          <p:nvPr>
            <p:ph type="dt" sz="half" idx="10"/>
          </p:nvPr>
        </p:nvSpPr>
        <p:spPr/>
        <p:txBody>
          <a:bodyPr/>
          <a:lstStyle/>
          <a:p>
            <a:fld id="{0CBD11C3-421D-4D21-9441-07F3CAD70642}" type="datetime1">
              <a:rPr lang="sv-SE" smtClean="0">
                <a:solidFill>
                  <a:prstClr val="black"/>
                </a:solidFill>
              </a:rPr>
              <a:pPr/>
              <a:t>2022-09-28</a:t>
            </a:fld>
            <a:endParaRPr lang="sv-SE">
              <a:solidFill>
                <a:prstClr val="black"/>
              </a:solidFill>
            </a:endParaRPr>
          </a:p>
        </p:txBody>
      </p:sp>
      <p:sp>
        <p:nvSpPr>
          <p:cNvPr id="4" name="Platshållare för sidfot 3"/>
          <p:cNvSpPr>
            <a:spLocks noGrp="1"/>
          </p:cNvSpPr>
          <p:nvPr>
            <p:ph type="ftr" sz="quarter" idx="11"/>
          </p:nvPr>
        </p:nvSpPr>
        <p:spPr/>
        <p:txBody>
          <a:bodyPr/>
          <a:lstStyle/>
          <a:p>
            <a:endParaRPr lang="sv-SE">
              <a:solidFill>
                <a:prstClr val="black"/>
              </a:solidFill>
            </a:endParaRPr>
          </a:p>
        </p:txBody>
      </p:sp>
      <p:sp>
        <p:nvSpPr>
          <p:cNvPr id="5" name="Platshållare för bildnummer 4"/>
          <p:cNvSpPr>
            <a:spLocks noGrp="1"/>
          </p:cNvSpPr>
          <p:nvPr>
            <p:ph type="sldNum" sz="quarter" idx="12"/>
          </p:nvPr>
        </p:nvSpPr>
        <p:spPr/>
        <p:txBody>
          <a:bodyPr/>
          <a:lstStyle/>
          <a:p>
            <a:fld id="{4CFF4DFA-43D9-490A-868D-985973C3E616}" type="slidenum">
              <a:rPr lang="sv-SE" smtClean="0">
                <a:solidFill>
                  <a:prstClr val="black"/>
                </a:solidFill>
              </a:rPr>
              <a:pPr/>
              <a:t>‹#›</a:t>
            </a:fld>
            <a:endParaRPr lang="sv-SE">
              <a:solidFill>
                <a:prstClr val="black"/>
              </a:solidFill>
            </a:endParaRPr>
          </a:p>
        </p:txBody>
      </p:sp>
    </p:spTree>
    <p:extLst>
      <p:ext uri="{BB962C8B-B14F-4D97-AF65-F5344CB8AC3E}">
        <p14:creationId xmlns:p14="http://schemas.microsoft.com/office/powerpoint/2010/main" val="40774443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Tom med logotyp">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08988B0D-69F9-44B4-A2AE-847410CEEEAE}" type="datetime1">
              <a:rPr lang="sv-SE" smtClean="0">
                <a:solidFill>
                  <a:prstClr val="black"/>
                </a:solidFill>
              </a:rPr>
              <a:pPr/>
              <a:t>2022-09-28</a:t>
            </a:fld>
            <a:endParaRPr lang="sv-SE">
              <a:solidFill>
                <a:prstClr val="black"/>
              </a:solidFill>
            </a:endParaRPr>
          </a:p>
        </p:txBody>
      </p:sp>
      <p:sp>
        <p:nvSpPr>
          <p:cNvPr id="3" name="Platshållare för sidfot 2"/>
          <p:cNvSpPr>
            <a:spLocks noGrp="1"/>
          </p:cNvSpPr>
          <p:nvPr>
            <p:ph type="ftr" sz="quarter" idx="11"/>
          </p:nvPr>
        </p:nvSpPr>
        <p:spPr/>
        <p:txBody>
          <a:bodyPr/>
          <a:lstStyle/>
          <a:p>
            <a:endParaRPr lang="sv-SE">
              <a:solidFill>
                <a:prstClr val="black"/>
              </a:solidFill>
            </a:endParaRPr>
          </a:p>
        </p:txBody>
      </p:sp>
      <p:sp>
        <p:nvSpPr>
          <p:cNvPr id="4" name="Platshållare för bildnummer 3"/>
          <p:cNvSpPr>
            <a:spLocks noGrp="1"/>
          </p:cNvSpPr>
          <p:nvPr>
            <p:ph type="sldNum" sz="quarter" idx="12"/>
          </p:nvPr>
        </p:nvSpPr>
        <p:spPr/>
        <p:txBody>
          <a:bodyPr/>
          <a:lstStyle/>
          <a:p>
            <a:fld id="{4CFF4DFA-43D9-490A-868D-985973C3E616}" type="slidenum">
              <a:rPr lang="sv-SE" smtClean="0">
                <a:solidFill>
                  <a:prstClr val="black"/>
                </a:solidFill>
              </a:rPr>
              <a:pPr/>
              <a:t>‹#›</a:t>
            </a:fld>
            <a:endParaRPr lang="sv-SE">
              <a:solidFill>
                <a:prstClr val="black"/>
              </a:solidFill>
            </a:endParaRPr>
          </a:p>
        </p:txBody>
      </p:sp>
    </p:spTree>
    <p:extLst>
      <p:ext uri="{BB962C8B-B14F-4D97-AF65-F5344CB8AC3E}">
        <p14:creationId xmlns:p14="http://schemas.microsoft.com/office/powerpoint/2010/main" val="16906287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90123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0" name="Rectangle 6"/>
          <p:cNvSpPr>
            <a:spLocks noGrp="1" noChangeArrowheads="1"/>
          </p:cNvSpPr>
          <p:nvPr>
            <p:ph type="sldNum" sz="quarter" idx="4"/>
          </p:nvPr>
        </p:nvSpPr>
        <p:spPr bwMode="auto">
          <a:xfrm>
            <a:off x="7812360" y="6406800"/>
            <a:ext cx="64584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solidFill>
                  <a:srgbClr val="9ABCC6"/>
                </a:solidFill>
                <a:latin typeface="Arial" panose="020B0604020202020204" pitchFamily="34" charset="0"/>
                <a:cs typeface="Arial" panose="020B0604020202020204" pitchFamily="34" charset="0"/>
              </a:defRPr>
            </a:lvl1pPr>
          </a:lstStyle>
          <a:p>
            <a:pPr>
              <a:defRPr/>
            </a:pPr>
            <a:fld id="{545892A9-EFD9-4739-AEBF-73126685F8BB}" type="slidenum">
              <a:rPr lang="en-US" smtClean="0"/>
              <a:pPr>
                <a:defRPr/>
              </a:pPr>
              <a:t>‹#›</a:t>
            </a:fld>
            <a:endParaRPr lang="en-US" dirty="0"/>
          </a:p>
        </p:txBody>
      </p:sp>
      <p:sp>
        <p:nvSpPr>
          <p:cNvPr id="2" name="Rectangle 1"/>
          <p:cNvSpPr/>
          <p:nvPr userDrawn="1"/>
        </p:nvSpPr>
        <p:spPr bwMode="auto">
          <a:xfrm>
            <a:off x="0" y="0"/>
            <a:ext cx="179512" cy="6858000"/>
          </a:xfrm>
          <a:prstGeom prst="rect">
            <a:avLst/>
          </a:prstGeom>
          <a:solidFill>
            <a:srgbClr val="9ABCC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a:ln>
                <a:noFill/>
              </a:ln>
              <a:solidFill>
                <a:schemeClr val="tx1"/>
              </a:solidFill>
              <a:effectLst/>
              <a:latin typeface="Times New Roman" charset="0"/>
            </a:endParaRPr>
          </a:p>
        </p:txBody>
      </p:sp>
      <p:sp>
        <p:nvSpPr>
          <p:cNvPr id="1028" name="Rectangle 4"/>
          <p:cNvSpPr>
            <a:spLocks noGrp="1" noChangeArrowheads="1"/>
          </p:cNvSpPr>
          <p:nvPr>
            <p:ph type="dt" sz="half" idx="2"/>
          </p:nvPr>
        </p:nvSpPr>
        <p:spPr bwMode="auto">
          <a:xfrm>
            <a:off x="685800" y="64068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solidFill>
                  <a:srgbClr val="9ABCC6"/>
                </a:solidFill>
                <a:latin typeface="Arial" panose="020B0604020202020204" pitchFamily="34" charset="0"/>
                <a:cs typeface="Arial" panose="020B0604020202020204" pitchFamily="34" charset="0"/>
              </a:defRPr>
            </a:lvl1pPr>
          </a:lstStyle>
          <a:p>
            <a:pPr>
              <a:defRPr/>
            </a:pPr>
            <a:r>
              <a:rPr lang="en-US" dirty="0"/>
              <a:t>S4I – Standard for Insurance</a:t>
            </a:r>
          </a:p>
        </p:txBody>
      </p:sp>
      <p:sp>
        <p:nvSpPr>
          <p:cNvPr id="6" name="Rectangle 4"/>
          <p:cNvSpPr txBox="1">
            <a:spLocks noChangeArrowheads="1"/>
          </p:cNvSpPr>
          <p:nvPr userDrawn="1"/>
        </p:nvSpPr>
        <p:spPr bwMode="auto">
          <a:xfrm>
            <a:off x="685800" y="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1000" kern="1200">
                <a:solidFill>
                  <a:srgbClr val="9ABCC6"/>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a:defRPr/>
            </a:pPr>
            <a:r>
              <a:rPr lang="en-US"/>
              <a:t>S4I – Standard for Insurance</a:t>
            </a:r>
            <a:endParaRPr lang="en-US" dirty="0"/>
          </a:p>
        </p:txBody>
      </p:sp>
    </p:spTree>
  </p:cSld>
  <p:clrMap bg1="lt1" tx1="dk1" bg2="lt2" tx2="dk2" accent1="accent1" accent2="accent2" accent3="accent3" accent4="accent4" accent5="accent5" accent6="accent6" hlink="hlink" folHlink="folHlink"/>
  <p:sldLayoutIdLst>
    <p:sldLayoutId id="2147483660" r:id="rId1"/>
    <p:sldLayoutId id="2147483649" r:id="rId2"/>
    <p:sldLayoutId id="2147483652" r:id="rId3"/>
    <p:sldLayoutId id="2147483650" r:id="rId4"/>
    <p:sldLayoutId id="2147483651" r:id="rId5"/>
    <p:sldLayoutId id="2147483653" r:id="rId6"/>
    <p:sldLayoutId id="2147483654" r:id="rId7"/>
    <p:sldLayoutId id="2147483655" r:id="rId8"/>
    <p:sldLayoutId id="2147483656" r:id="rId9"/>
    <p:sldLayoutId id="2147483657" r:id="rId10"/>
    <p:sldLayoutId id="2147483658" r:id="rId11"/>
    <p:sldLayoutId id="2147483659" r:id="rId12"/>
    <p:sldLayoutId id="2147483675" r:id="rId13"/>
    <p:sldLayoutId id="2147483676" r:id="rId14"/>
  </p:sldLayoutIdLst>
  <p:hf hdr="0" ftr="0" dt="0"/>
  <p:txStyles>
    <p:titleStyle>
      <a:lvl1pPr algn="ctr" rtl="0" eaLnBrk="0" fontAlgn="base" hangingPunct="0">
        <a:spcBef>
          <a:spcPct val="0"/>
        </a:spcBef>
        <a:spcAft>
          <a:spcPct val="0"/>
        </a:spcAft>
        <a:defRPr sz="4000">
          <a:solidFill>
            <a:srgbClr val="006799"/>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cs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cs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900000" y="612000"/>
            <a:ext cx="7344000" cy="900000"/>
          </a:xfrm>
          <a:prstGeom prst="rect">
            <a:avLst/>
          </a:prstGeom>
        </p:spPr>
        <p:txBody>
          <a:bodyPr vert="horz" lIns="0" tIns="0" rIns="0" bIns="0" rtlCol="0" anchor="t" anchorCtr="0">
            <a:noAutofit/>
          </a:bodyPr>
          <a:lstStyle/>
          <a:p>
            <a:r>
              <a:rPr lang="sv-SE" dirty="0"/>
              <a:t>Klicka här för att ändra format</a:t>
            </a:r>
            <a:endParaRPr lang="en-US" dirty="0"/>
          </a:p>
        </p:txBody>
      </p:sp>
      <p:sp>
        <p:nvSpPr>
          <p:cNvPr id="3" name="Platshållare för text 2"/>
          <p:cNvSpPr>
            <a:spLocks noGrp="1"/>
          </p:cNvSpPr>
          <p:nvPr>
            <p:ph type="body" idx="1"/>
          </p:nvPr>
        </p:nvSpPr>
        <p:spPr>
          <a:xfrm>
            <a:off x="900000" y="1692000"/>
            <a:ext cx="7344000" cy="4140000"/>
          </a:xfrm>
          <a:prstGeom prst="rect">
            <a:avLst/>
          </a:prstGeom>
        </p:spPr>
        <p:txBody>
          <a:bodyPr vert="horz" lIns="0" tIns="0" rIns="0" bIns="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4" name="Platshållare för datum 3"/>
          <p:cNvSpPr>
            <a:spLocks noGrp="1"/>
          </p:cNvSpPr>
          <p:nvPr>
            <p:ph type="dt" sz="half" idx="2"/>
          </p:nvPr>
        </p:nvSpPr>
        <p:spPr>
          <a:xfrm>
            <a:off x="5401072" y="6483629"/>
            <a:ext cx="2160000" cy="153888"/>
          </a:xfrm>
          <a:prstGeom prst="rect">
            <a:avLst/>
          </a:prstGeom>
        </p:spPr>
        <p:txBody>
          <a:bodyPr vert="horz" lIns="0" tIns="0" rIns="0" bIns="0" rtlCol="0" anchor="ctr">
            <a:spAutoFit/>
          </a:bodyPr>
          <a:lstStyle>
            <a:lvl1pPr algn="l">
              <a:defRPr sz="1000">
                <a:solidFill>
                  <a:schemeClr val="tx1"/>
                </a:solidFill>
                <a:latin typeface="Verdana" pitchFamily="34" charset="0"/>
                <a:ea typeface="Verdana" pitchFamily="34" charset="0"/>
                <a:cs typeface="Verdana" pitchFamily="34" charset="0"/>
              </a:defRPr>
            </a:lvl1pPr>
          </a:lstStyle>
          <a:p>
            <a:pPr eaLnBrk="1" fontAlgn="auto" hangingPunct="1">
              <a:spcBef>
                <a:spcPts val="0"/>
              </a:spcBef>
              <a:spcAft>
                <a:spcPts val="0"/>
              </a:spcAft>
            </a:pPr>
            <a:fld id="{C5CA4DD6-5328-4116-B8AA-F677E9A09F70}" type="datetime1">
              <a:rPr lang="sv-SE" smtClean="0">
                <a:solidFill>
                  <a:prstClr val="black"/>
                </a:solidFill>
              </a:rPr>
              <a:pPr eaLnBrk="1" fontAlgn="auto" hangingPunct="1">
                <a:spcBef>
                  <a:spcPts val="0"/>
                </a:spcBef>
                <a:spcAft>
                  <a:spcPts val="0"/>
                </a:spcAft>
              </a:pPr>
              <a:t>2022-09-28</a:t>
            </a:fld>
            <a:endParaRPr lang="sv-SE" dirty="0">
              <a:solidFill>
                <a:prstClr val="black"/>
              </a:solidFill>
            </a:endParaRPr>
          </a:p>
        </p:txBody>
      </p:sp>
      <p:sp>
        <p:nvSpPr>
          <p:cNvPr id="5" name="Platshållare för sidfot 4"/>
          <p:cNvSpPr>
            <a:spLocks noGrp="1"/>
          </p:cNvSpPr>
          <p:nvPr>
            <p:ph type="ftr" sz="quarter" idx="3"/>
          </p:nvPr>
        </p:nvSpPr>
        <p:spPr>
          <a:xfrm>
            <a:off x="1044000" y="6477000"/>
            <a:ext cx="2160000" cy="108000"/>
          </a:xfrm>
          <a:prstGeom prst="rect">
            <a:avLst/>
          </a:prstGeom>
        </p:spPr>
        <p:txBody>
          <a:bodyPr vert="horz" lIns="0" tIns="0" rIns="0" bIns="0" rtlCol="0" anchor="ctr"/>
          <a:lstStyle>
            <a:lvl1pPr algn="l">
              <a:defRPr sz="700">
                <a:solidFill>
                  <a:schemeClr val="tx1"/>
                </a:solidFill>
                <a:latin typeface="Verdana" pitchFamily="34" charset="0"/>
                <a:ea typeface="Verdana" pitchFamily="34" charset="0"/>
                <a:cs typeface="Verdana" pitchFamily="34" charset="0"/>
              </a:defRPr>
            </a:lvl1pPr>
          </a:lstStyle>
          <a:p>
            <a:pPr eaLnBrk="1" fontAlgn="auto" hangingPunct="1">
              <a:spcBef>
                <a:spcPts val="0"/>
              </a:spcBef>
              <a:spcAft>
                <a:spcPts val="0"/>
              </a:spcAft>
            </a:pPr>
            <a:endParaRPr lang="sv-SE">
              <a:solidFill>
                <a:prstClr val="black"/>
              </a:solidFill>
            </a:endParaRPr>
          </a:p>
        </p:txBody>
      </p:sp>
      <p:sp>
        <p:nvSpPr>
          <p:cNvPr id="6" name="Platshållare för bildnummer 5"/>
          <p:cNvSpPr>
            <a:spLocks noGrp="1"/>
          </p:cNvSpPr>
          <p:nvPr>
            <p:ph type="sldNum" sz="quarter" idx="4"/>
          </p:nvPr>
        </p:nvSpPr>
        <p:spPr>
          <a:xfrm>
            <a:off x="3924168" y="6480000"/>
            <a:ext cx="503816" cy="153888"/>
          </a:xfrm>
          <a:prstGeom prst="rect">
            <a:avLst/>
          </a:prstGeom>
        </p:spPr>
        <p:txBody>
          <a:bodyPr vert="horz" lIns="0" tIns="0" rIns="0" bIns="0" rtlCol="0" anchor="ctr">
            <a:spAutoFit/>
          </a:bodyPr>
          <a:lstStyle>
            <a:lvl1pPr algn="l">
              <a:defRPr sz="1000">
                <a:solidFill>
                  <a:schemeClr val="tx1"/>
                </a:solidFill>
                <a:latin typeface="Verdana" pitchFamily="34" charset="0"/>
                <a:ea typeface="Verdana" pitchFamily="34" charset="0"/>
                <a:cs typeface="Verdana" pitchFamily="34" charset="0"/>
              </a:defRPr>
            </a:lvl1pPr>
          </a:lstStyle>
          <a:p>
            <a:pPr eaLnBrk="1" fontAlgn="auto" hangingPunct="1">
              <a:spcBef>
                <a:spcPts val="0"/>
              </a:spcBef>
              <a:spcAft>
                <a:spcPts val="0"/>
              </a:spcAft>
            </a:pPr>
            <a:fld id="{4CFF4DFA-43D9-490A-868D-985973C3E616}" type="slidenum">
              <a:rPr lang="sv-SE" smtClean="0">
                <a:solidFill>
                  <a:prstClr val="black"/>
                </a:solidFill>
              </a:rPr>
              <a:pPr eaLnBrk="1" fontAlgn="auto" hangingPunct="1">
                <a:spcBef>
                  <a:spcPts val="0"/>
                </a:spcBef>
                <a:spcAft>
                  <a:spcPts val="0"/>
                </a:spcAft>
              </a:pPr>
              <a:t>‹#›</a:t>
            </a:fld>
            <a:endParaRPr lang="sv-SE" dirty="0">
              <a:solidFill>
                <a:prstClr val="black"/>
              </a:solidFill>
            </a:endParaRPr>
          </a:p>
        </p:txBody>
      </p:sp>
      <p:sp>
        <p:nvSpPr>
          <p:cNvPr id="8" name="Rectangle 6">
            <a:extLst>
              <a:ext uri="{FF2B5EF4-FFF2-40B4-BE49-F238E27FC236}">
                <a16:creationId xmlns:a16="http://schemas.microsoft.com/office/drawing/2014/main" id="{CC5DD99F-AAC8-47EE-A348-1D911772DDF5}"/>
              </a:ext>
            </a:extLst>
          </p:cNvPr>
          <p:cNvSpPr txBox="1">
            <a:spLocks noChangeArrowheads="1"/>
          </p:cNvSpPr>
          <p:nvPr userDrawn="1"/>
        </p:nvSpPr>
        <p:spPr bwMode="auto">
          <a:xfrm>
            <a:off x="7812360" y="6406800"/>
            <a:ext cx="64584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eaLnBrk="0" fontAlgn="base" hangingPunct="0">
              <a:spcBef>
                <a:spcPct val="0"/>
              </a:spcBef>
              <a:spcAft>
                <a:spcPct val="0"/>
              </a:spcAft>
              <a:defRPr sz="1000" kern="1200">
                <a:solidFill>
                  <a:srgbClr val="9ABCC6"/>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a:defRPr/>
            </a:pPr>
            <a:fld id="{545892A9-EFD9-4739-AEBF-73126685F8BB}" type="slidenum">
              <a:rPr lang="en-US" smtClean="0"/>
              <a:pPr>
                <a:defRPr/>
              </a:pPr>
              <a:t>‹#›</a:t>
            </a:fld>
            <a:endParaRPr lang="en-US" dirty="0"/>
          </a:p>
        </p:txBody>
      </p:sp>
      <p:sp>
        <p:nvSpPr>
          <p:cNvPr id="9" name="Rectangle 1">
            <a:extLst>
              <a:ext uri="{FF2B5EF4-FFF2-40B4-BE49-F238E27FC236}">
                <a16:creationId xmlns:a16="http://schemas.microsoft.com/office/drawing/2014/main" id="{C1597236-8914-4D0B-A5B9-B0C793728C4B}"/>
              </a:ext>
            </a:extLst>
          </p:cNvPr>
          <p:cNvSpPr/>
          <p:nvPr userDrawn="1"/>
        </p:nvSpPr>
        <p:spPr bwMode="auto">
          <a:xfrm>
            <a:off x="0" y="0"/>
            <a:ext cx="179512" cy="6858000"/>
          </a:xfrm>
          <a:prstGeom prst="rect">
            <a:avLst/>
          </a:prstGeom>
          <a:solidFill>
            <a:srgbClr val="9ABCC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a:ln>
                <a:noFill/>
              </a:ln>
              <a:solidFill>
                <a:schemeClr val="tx1"/>
              </a:solidFill>
              <a:effectLst/>
              <a:latin typeface="Times New Roman" charset="0"/>
            </a:endParaRPr>
          </a:p>
        </p:txBody>
      </p:sp>
      <p:sp>
        <p:nvSpPr>
          <p:cNvPr id="10" name="Rectangle 4">
            <a:extLst>
              <a:ext uri="{FF2B5EF4-FFF2-40B4-BE49-F238E27FC236}">
                <a16:creationId xmlns:a16="http://schemas.microsoft.com/office/drawing/2014/main" id="{BAA66C96-98A0-4CB6-B0E5-0FE88FA8CD1C}"/>
              </a:ext>
            </a:extLst>
          </p:cNvPr>
          <p:cNvSpPr txBox="1">
            <a:spLocks noChangeArrowheads="1"/>
          </p:cNvSpPr>
          <p:nvPr userDrawn="1"/>
        </p:nvSpPr>
        <p:spPr bwMode="auto">
          <a:xfrm>
            <a:off x="685800" y="64068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1000" kern="1200">
                <a:solidFill>
                  <a:srgbClr val="9ABCC6"/>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a:defRPr/>
            </a:pPr>
            <a:r>
              <a:rPr lang="en-US"/>
              <a:t>S4I – Standard for Insurance</a:t>
            </a:r>
            <a:endParaRPr lang="en-US" dirty="0"/>
          </a:p>
        </p:txBody>
      </p:sp>
      <p:sp>
        <p:nvSpPr>
          <p:cNvPr id="11" name="Rectangle 4">
            <a:extLst>
              <a:ext uri="{FF2B5EF4-FFF2-40B4-BE49-F238E27FC236}">
                <a16:creationId xmlns:a16="http://schemas.microsoft.com/office/drawing/2014/main" id="{CCE51879-B370-4377-96A6-A2A0FC5284A3}"/>
              </a:ext>
            </a:extLst>
          </p:cNvPr>
          <p:cNvSpPr txBox="1">
            <a:spLocks noChangeArrowheads="1"/>
          </p:cNvSpPr>
          <p:nvPr userDrawn="1"/>
        </p:nvSpPr>
        <p:spPr bwMode="auto">
          <a:xfrm>
            <a:off x="685800" y="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1000" kern="1200">
                <a:solidFill>
                  <a:srgbClr val="9ABCC6"/>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a:defRPr/>
            </a:pPr>
            <a:r>
              <a:rPr lang="en-US"/>
              <a:t>S4I – Standard for Insurance</a:t>
            </a:r>
            <a:endParaRPr lang="en-US" dirty="0"/>
          </a:p>
        </p:txBody>
      </p:sp>
    </p:spTree>
    <p:extLst>
      <p:ext uri="{BB962C8B-B14F-4D97-AF65-F5344CB8AC3E}">
        <p14:creationId xmlns:p14="http://schemas.microsoft.com/office/powerpoint/2010/main" val="264244053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sldNum="0" hdr="0" ftr="0" dt="0"/>
  <p:txStyles>
    <p:titleStyle>
      <a:lvl1pPr algn="l" defTabSz="914400" rtl="0" eaLnBrk="1" latinLnBrk="0" hangingPunct="1">
        <a:spcBef>
          <a:spcPct val="0"/>
        </a:spcBef>
        <a:buNone/>
        <a:defRPr sz="2800" b="1" kern="1200">
          <a:solidFill>
            <a:schemeClr val="tx1"/>
          </a:solidFill>
          <a:latin typeface="Verdana" pitchFamily="34" charset="0"/>
          <a:ea typeface="Verdana" pitchFamily="34" charset="0"/>
          <a:cs typeface="Verdana" pitchFamily="34" charset="0"/>
        </a:defRPr>
      </a:lvl1pPr>
    </p:titleStyle>
    <p:bodyStyle>
      <a:lvl1pPr marL="342900" indent="-342900" algn="l" defTabSz="914400" rtl="0" eaLnBrk="1" latinLnBrk="0" hangingPunct="1">
        <a:spcBef>
          <a:spcPts val="1200"/>
        </a:spcBef>
        <a:buFont typeface="Arial" pitchFamily="34" charset="0"/>
        <a:buChar char="•"/>
        <a:defRPr sz="2000" kern="1200" baseline="0">
          <a:solidFill>
            <a:schemeClr val="tx1"/>
          </a:solidFill>
          <a:latin typeface="Verdana" pitchFamily="34" charset="0"/>
          <a:ea typeface="Verdana" pitchFamily="34" charset="0"/>
          <a:cs typeface="Verdana" pitchFamily="34" charset="0"/>
        </a:defRPr>
      </a:lvl1pPr>
      <a:lvl2pPr marL="742950" indent="-285750" algn="l" defTabSz="914400" rtl="0" eaLnBrk="1" latinLnBrk="0" hangingPunct="1">
        <a:spcBef>
          <a:spcPts val="300"/>
        </a:spcBef>
        <a:buFont typeface="Arial" pitchFamily="34" charset="0"/>
        <a:buChar char="-"/>
        <a:defRPr sz="2000" kern="1200" baseline="0">
          <a:solidFill>
            <a:schemeClr val="tx1"/>
          </a:solidFill>
          <a:latin typeface="Verdana" pitchFamily="34" charset="0"/>
          <a:ea typeface="Verdana" pitchFamily="34" charset="0"/>
          <a:cs typeface="Verdana" pitchFamily="34" charset="0"/>
        </a:defRPr>
      </a:lvl2pPr>
      <a:lvl3pPr marL="1143000" indent="-228600" algn="l" defTabSz="914400" rtl="0" eaLnBrk="1" latinLnBrk="0" hangingPunct="1">
        <a:spcBef>
          <a:spcPts val="300"/>
        </a:spcBef>
        <a:buFont typeface="Arial" pitchFamily="34" charset="0"/>
        <a:buChar char="-"/>
        <a:defRPr sz="2000" kern="1200" baseline="0">
          <a:solidFill>
            <a:schemeClr val="tx1"/>
          </a:solidFill>
          <a:latin typeface="Verdana" pitchFamily="34" charset="0"/>
          <a:ea typeface="Verdana" pitchFamily="34" charset="0"/>
          <a:cs typeface="Verdana" pitchFamily="34" charset="0"/>
        </a:defRPr>
      </a:lvl3pPr>
      <a:lvl4pPr marL="1600200" indent="-228600" algn="l" defTabSz="914400" rtl="0" eaLnBrk="1" latinLnBrk="0" hangingPunct="1">
        <a:spcBef>
          <a:spcPts val="300"/>
        </a:spcBef>
        <a:buFont typeface="Arial" pitchFamily="34" charset="0"/>
        <a:buChar char="-"/>
        <a:defRPr sz="2000" kern="1200" baseline="0">
          <a:solidFill>
            <a:schemeClr val="tx1"/>
          </a:solidFill>
          <a:latin typeface="Verdana" pitchFamily="34" charset="0"/>
          <a:ea typeface="Verdana" pitchFamily="34" charset="0"/>
          <a:cs typeface="Verdana" pitchFamily="34" charset="0"/>
        </a:defRPr>
      </a:lvl4pPr>
      <a:lvl5pPr marL="2057400" indent="-228600" algn="l" defTabSz="914400" rtl="0" eaLnBrk="1" latinLnBrk="0" hangingPunct="1">
        <a:spcBef>
          <a:spcPts val="300"/>
        </a:spcBef>
        <a:buFont typeface="Arial" pitchFamily="34" charset="0"/>
        <a:buChar char="-"/>
        <a:defRPr sz="2000" kern="1200" baseline="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alm body of water near mountain during golden hour"/>
          <p:cNvPicPr>
            <a:picLocks noChangeAspect="1" noChangeArrowheads="1"/>
          </p:cNvPicPr>
          <p:nvPr/>
        </p:nvPicPr>
        <p:blipFill rotWithShape="1">
          <a:blip r:embed="rId3">
            <a:extLst>
              <a:ext uri="{28A0092B-C50C-407E-A947-70E740481C1C}">
                <a14:useLocalDpi xmlns:a14="http://schemas.microsoft.com/office/drawing/2010/main" val="0"/>
              </a:ext>
            </a:extLst>
          </a:blip>
          <a:srcRect l="11833" t="399" r="552" b="647"/>
          <a:stretch/>
        </p:blipFill>
        <p:spPr bwMode="auto">
          <a:xfrm>
            <a:off x="171692" y="0"/>
            <a:ext cx="8972308"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bwMode="auto">
          <a:xfrm>
            <a:off x="158785" y="2600908"/>
            <a:ext cx="9008819" cy="1656184"/>
          </a:xfrm>
          <a:prstGeom prst="rect">
            <a:avLst/>
          </a:prstGeom>
          <a:solidFill>
            <a:schemeClr val="bg1">
              <a:alpha val="66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a:ln>
                <a:noFill/>
              </a:ln>
              <a:solidFill>
                <a:srgbClr val="6679BB"/>
              </a:solidFill>
              <a:effectLst/>
              <a:latin typeface="Times New Roman" charset="0"/>
            </a:endParaRPr>
          </a:p>
        </p:txBody>
      </p:sp>
      <p:sp>
        <p:nvSpPr>
          <p:cNvPr id="4" name="Title 3"/>
          <p:cNvSpPr>
            <a:spLocks noGrp="1"/>
          </p:cNvSpPr>
          <p:nvPr>
            <p:ph type="ctrTitle"/>
          </p:nvPr>
        </p:nvSpPr>
        <p:spPr>
          <a:xfrm>
            <a:off x="685800" y="2708920"/>
            <a:ext cx="7772400" cy="936104"/>
          </a:xfrm>
        </p:spPr>
        <p:txBody>
          <a:bodyPr/>
          <a:lstStyle/>
          <a:p>
            <a:r>
              <a:rPr lang="sv-SE" sz="4000" b="1" dirty="0"/>
              <a:t>Referensgrupp </a:t>
            </a:r>
            <a:r>
              <a:rPr lang="sv-SE" sz="4000" b="1" dirty="0" smtClean="0"/>
              <a:t>Provisionsfil</a:t>
            </a:r>
            <a:r>
              <a:rPr lang="sv-SE" sz="4000" b="1" dirty="0"/>
              <a:t/>
            </a:r>
            <a:br>
              <a:rPr lang="sv-SE" sz="4000" b="1" dirty="0"/>
            </a:br>
            <a:r>
              <a:rPr lang="sv-SE" sz="4000" b="1" dirty="0"/>
              <a:t> S4I </a:t>
            </a:r>
            <a:endParaRPr lang="sv-SE" dirty="0">
              <a:solidFill>
                <a:srgbClr val="006799"/>
              </a:solidFill>
            </a:endParaRPr>
          </a:p>
        </p:txBody>
      </p:sp>
      <p:sp>
        <p:nvSpPr>
          <p:cNvPr id="3" name="Slide Number Placeholder 2"/>
          <p:cNvSpPr>
            <a:spLocks noGrp="1"/>
          </p:cNvSpPr>
          <p:nvPr>
            <p:ph type="sldNum" sz="quarter" idx="12"/>
          </p:nvPr>
        </p:nvSpPr>
        <p:spPr/>
        <p:txBody>
          <a:bodyPr/>
          <a:lstStyle/>
          <a:p>
            <a:pPr>
              <a:defRPr/>
            </a:pPr>
            <a:fld id="{A0FDB289-6556-4654-8EA5-0833E58E2C48}" type="slidenum">
              <a:rPr lang="en-US" smtClean="0"/>
              <a:pPr>
                <a:defRPr/>
              </a:pPr>
              <a:t>1</a:t>
            </a:fld>
            <a:endParaRPr lang="en-US" dirty="0"/>
          </a:p>
        </p:txBody>
      </p:sp>
      <p:sp>
        <p:nvSpPr>
          <p:cNvPr id="5" name="Content Placeholder 4"/>
          <p:cNvSpPr>
            <a:spLocks noGrp="1"/>
          </p:cNvSpPr>
          <p:nvPr>
            <p:ph sz="quarter" idx="13"/>
          </p:nvPr>
        </p:nvSpPr>
        <p:spPr>
          <a:xfrm>
            <a:off x="2843808" y="3716263"/>
            <a:ext cx="3960440" cy="504825"/>
          </a:xfrm>
        </p:spPr>
        <p:txBody>
          <a:bodyPr/>
          <a:lstStyle/>
          <a:p>
            <a:r>
              <a:rPr lang="sv-SE" dirty="0" smtClean="0">
                <a:solidFill>
                  <a:srgbClr val="006799"/>
                </a:solidFill>
              </a:rPr>
              <a:t>28</a:t>
            </a:r>
            <a:r>
              <a:rPr lang="sv-SE" dirty="0" smtClean="0">
                <a:solidFill>
                  <a:srgbClr val="006799"/>
                </a:solidFill>
              </a:rPr>
              <a:t> september 2022</a:t>
            </a:r>
            <a:endParaRPr lang="sv-SE" dirty="0">
              <a:solidFill>
                <a:srgbClr val="006799"/>
              </a:solidFill>
            </a:endParaRPr>
          </a:p>
        </p:txBody>
      </p:sp>
    </p:spTree>
    <p:extLst>
      <p:ext uri="{BB962C8B-B14F-4D97-AF65-F5344CB8AC3E}">
        <p14:creationId xmlns:p14="http://schemas.microsoft.com/office/powerpoint/2010/main" val="31269133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BB8BB767-19B9-4BB4-8B5B-9BBCC7DC8B79}"/>
              </a:ext>
            </a:extLst>
          </p:cNvPr>
          <p:cNvSpPr>
            <a:spLocks noGrp="1"/>
          </p:cNvSpPr>
          <p:nvPr>
            <p:ph type="ctrTitle"/>
          </p:nvPr>
        </p:nvSpPr>
        <p:spPr>
          <a:xfrm>
            <a:off x="1403648" y="836712"/>
            <a:ext cx="6480000" cy="1219201"/>
          </a:xfrm>
        </p:spPr>
        <p:txBody>
          <a:bodyPr/>
          <a:lstStyle/>
          <a:p>
            <a:r>
              <a:rPr lang="sv-SE" dirty="0" smtClean="0">
                <a:solidFill>
                  <a:srgbClr val="006799"/>
                </a:solidFill>
              </a:rPr>
              <a:t>Ändringar</a:t>
            </a:r>
            <a:endParaRPr lang="sv-SE" dirty="0">
              <a:solidFill>
                <a:srgbClr val="006799"/>
              </a:solidFill>
            </a:endParaRPr>
          </a:p>
        </p:txBody>
      </p:sp>
      <p:sp>
        <p:nvSpPr>
          <p:cNvPr id="7" name="Platshållare för text 6">
            <a:extLst>
              <a:ext uri="{FF2B5EF4-FFF2-40B4-BE49-F238E27FC236}">
                <a16:creationId xmlns:a16="http://schemas.microsoft.com/office/drawing/2014/main" id="{D2189D98-C0F4-4474-934D-047B33BB67FD}"/>
              </a:ext>
            </a:extLst>
          </p:cNvPr>
          <p:cNvSpPr>
            <a:spLocks noGrp="1"/>
          </p:cNvSpPr>
          <p:nvPr>
            <p:ph type="subTitle" idx="1"/>
          </p:nvPr>
        </p:nvSpPr>
        <p:spPr>
          <a:xfrm>
            <a:off x="1187624" y="2348880"/>
            <a:ext cx="7488472" cy="2957264"/>
          </a:xfrm>
        </p:spPr>
        <p:txBody>
          <a:bodyPr>
            <a:normAutofit/>
          </a:bodyPr>
          <a:lstStyle/>
          <a:p>
            <a:pPr marL="342900" indent="-342900">
              <a:buFont typeface="Wingdings" panose="05000000000000000000" pitchFamily="2" charset="2"/>
              <a:buChar char="Ø"/>
            </a:pPr>
            <a:r>
              <a:rPr lang="sv-SE" sz="2000" dirty="0">
                <a:latin typeface="Calibri" panose="020F0502020204030204" pitchFamily="34" charset="0"/>
                <a:ea typeface="Times New Roman" panose="02020603050405020304" pitchFamily="18" charset="0"/>
              </a:rPr>
              <a:t>M</a:t>
            </a:r>
            <a:r>
              <a:rPr lang="sv-SE" sz="2000" dirty="0" smtClean="0">
                <a:latin typeface="Calibri" panose="020F0502020204030204" pitchFamily="34" charset="0"/>
                <a:ea typeface="Times New Roman" panose="02020603050405020304" pitchFamily="18" charset="0"/>
              </a:rPr>
              <a:t>öjlighet för tillämpningsspecifika tillägg </a:t>
            </a:r>
            <a:r>
              <a:rPr lang="sv-SE" sz="2000" dirty="0">
                <a:latin typeface="Calibri" panose="020F0502020204030204" pitchFamily="34" charset="0"/>
                <a:ea typeface="Times New Roman" panose="02020603050405020304" pitchFamily="18" charset="0"/>
              </a:rPr>
              <a:t>enligt </a:t>
            </a:r>
            <a:r>
              <a:rPr lang="sv-SE" sz="2000" dirty="0" err="1">
                <a:latin typeface="Calibri" panose="020F0502020204030204" pitchFamily="34" charset="0"/>
                <a:ea typeface="Times New Roman" panose="02020603050405020304" pitchFamily="18" charset="0"/>
              </a:rPr>
              <a:t>MisLife</a:t>
            </a:r>
            <a:r>
              <a:rPr lang="sv-SE" sz="2000" dirty="0">
                <a:latin typeface="Calibri" panose="020F0502020204030204" pitchFamily="34" charset="0"/>
                <a:ea typeface="Times New Roman" panose="02020603050405020304" pitchFamily="18" charset="0"/>
              </a:rPr>
              <a:t> 2.0 </a:t>
            </a:r>
            <a:r>
              <a:rPr lang="sv-SE" sz="2000" dirty="0" smtClean="0">
                <a:latin typeface="Calibri" panose="020F0502020204030204" pitchFamily="34" charset="0"/>
                <a:ea typeface="Times New Roman" panose="02020603050405020304" pitchFamily="18" charset="0"/>
              </a:rPr>
              <a:t>hantering</a:t>
            </a:r>
            <a:endParaRPr lang="sv-SE" sz="2000" dirty="0">
              <a:effectLst/>
              <a:latin typeface="Calibri" panose="020F0502020204030204" pitchFamily="34" charset="0"/>
              <a:ea typeface="Times New Roman" panose="02020603050405020304" pitchFamily="18" charset="0"/>
            </a:endParaRPr>
          </a:p>
          <a:p>
            <a:pPr marL="342900" lvl="0" indent="-342900">
              <a:buFont typeface="Wingdings" panose="05000000000000000000" pitchFamily="2" charset="2"/>
              <a:buChar char="Ø"/>
            </a:pPr>
            <a:r>
              <a:rPr lang="sv-SE" sz="2000" dirty="0" smtClean="0">
                <a:effectLst/>
                <a:latin typeface="Calibri" panose="020F0502020204030204" pitchFamily="34" charset="0"/>
                <a:ea typeface="Times New Roman" panose="02020603050405020304" pitchFamily="18" charset="0"/>
              </a:rPr>
              <a:t>Avsaknad av </a:t>
            </a:r>
            <a:r>
              <a:rPr lang="sv-SE" sz="2000" dirty="0" err="1" smtClean="0">
                <a:effectLst/>
                <a:latin typeface="Calibri" panose="020F0502020204030204" pitchFamily="34" charset="0"/>
                <a:ea typeface="Times New Roman" panose="02020603050405020304" pitchFamily="18" charset="0"/>
              </a:rPr>
              <a:t>pnr</a:t>
            </a:r>
            <a:r>
              <a:rPr lang="sv-SE" sz="2000" dirty="0" smtClean="0">
                <a:effectLst/>
                <a:latin typeface="Calibri" panose="020F0502020204030204" pitchFamily="34" charset="0"/>
                <a:ea typeface="Times New Roman" panose="02020603050405020304" pitchFamily="18" charset="0"/>
              </a:rPr>
              <a:t>/</a:t>
            </a:r>
            <a:r>
              <a:rPr lang="sv-SE" sz="2000" dirty="0" err="1" smtClean="0">
                <a:effectLst/>
                <a:latin typeface="Calibri" panose="020F0502020204030204" pitchFamily="34" charset="0"/>
                <a:ea typeface="Times New Roman" panose="02020603050405020304" pitchFamily="18" charset="0"/>
              </a:rPr>
              <a:t>orgnr</a:t>
            </a:r>
            <a:r>
              <a:rPr lang="sv-SE" sz="2000" dirty="0" smtClean="0">
                <a:effectLst/>
                <a:latin typeface="Calibri" panose="020F0502020204030204" pitchFamily="34" charset="0"/>
                <a:ea typeface="Times New Roman" panose="02020603050405020304" pitchFamily="18" charset="0"/>
              </a:rPr>
              <a:t> enligt </a:t>
            </a:r>
            <a:r>
              <a:rPr lang="sv-SE" sz="2000" dirty="0" err="1" smtClean="0">
                <a:effectLst/>
                <a:latin typeface="Calibri" panose="020F0502020204030204" pitchFamily="34" charset="0"/>
                <a:ea typeface="Times New Roman" panose="02020603050405020304" pitchFamily="18" charset="0"/>
              </a:rPr>
              <a:t>MisLife</a:t>
            </a:r>
            <a:r>
              <a:rPr lang="sv-SE" sz="2000" dirty="0" smtClean="0">
                <a:effectLst/>
                <a:latin typeface="Calibri" panose="020F0502020204030204" pitchFamily="34" charset="0"/>
                <a:ea typeface="Times New Roman" panose="02020603050405020304" pitchFamily="18" charset="0"/>
              </a:rPr>
              <a:t> 2.0 hantering</a:t>
            </a:r>
            <a:endParaRPr lang="sv-SE" sz="2000" dirty="0">
              <a:effectLst/>
              <a:latin typeface="Calibri" panose="020F0502020204030204" pitchFamily="34" charset="0"/>
              <a:ea typeface="Calibri" panose="020F0502020204030204" pitchFamily="34" charset="0"/>
            </a:endParaRPr>
          </a:p>
        </p:txBody>
      </p:sp>
      <p:sp>
        <p:nvSpPr>
          <p:cNvPr id="3" name="Platshållare för bildnummer 2">
            <a:extLst>
              <a:ext uri="{FF2B5EF4-FFF2-40B4-BE49-F238E27FC236}">
                <a16:creationId xmlns:a16="http://schemas.microsoft.com/office/drawing/2014/main" id="{C0AC6904-ACF1-43C6-A538-A31C5497D729}"/>
              </a:ext>
            </a:extLst>
          </p:cNvPr>
          <p:cNvSpPr>
            <a:spLocks noGrp="1"/>
          </p:cNvSpPr>
          <p:nvPr>
            <p:ph type="sldNum" sz="quarter" idx="4294967295"/>
          </p:nvPr>
        </p:nvSpPr>
        <p:spPr>
          <a:xfrm>
            <a:off x="0" y="6480175"/>
            <a:ext cx="503238" cy="153988"/>
          </a:xfrm>
        </p:spPr>
        <p:txBody>
          <a:bodyPr/>
          <a:lstStyle/>
          <a:p>
            <a:pPr>
              <a:defRPr/>
            </a:pPr>
            <a:fld id="{A0FDB289-6556-4654-8EA5-0833E58E2C48}" type="slidenum">
              <a:rPr lang="en-US" smtClean="0"/>
              <a:pPr>
                <a:defRPr/>
              </a:pPr>
              <a:t>2</a:t>
            </a:fld>
            <a:endParaRPr lang="en-US" dirty="0"/>
          </a:p>
        </p:txBody>
      </p:sp>
    </p:spTree>
    <p:extLst>
      <p:ext uri="{BB962C8B-B14F-4D97-AF65-F5344CB8AC3E}">
        <p14:creationId xmlns:p14="http://schemas.microsoft.com/office/powerpoint/2010/main" val="34439350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title"/>
          </p:nvPr>
        </p:nvSpPr>
        <p:spPr/>
        <p:txBody>
          <a:bodyPr/>
          <a:lstStyle/>
          <a:p>
            <a:r>
              <a:rPr lang="sv-SE" dirty="0" smtClean="0">
                <a:solidFill>
                  <a:srgbClr val="006799"/>
                </a:solidFill>
              </a:rPr>
              <a:t>Ändringar</a:t>
            </a:r>
            <a:endParaRPr lang="sv-SE" dirty="0">
              <a:solidFill>
                <a:srgbClr val="006799"/>
              </a:solidFill>
            </a:endParaRPr>
          </a:p>
        </p:txBody>
      </p:sp>
      <p:pic>
        <p:nvPicPr>
          <p:cNvPr id="2" name="Bildobjekt 1"/>
          <p:cNvPicPr>
            <a:picLocks noChangeAspect="1"/>
          </p:cNvPicPr>
          <p:nvPr/>
        </p:nvPicPr>
        <p:blipFill>
          <a:blip r:embed="rId2"/>
          <a:stretch>
            <a:fillRect/>
          </a:stretch>
        </p:blipFill>
        <p:spPr>
          <a:xfrm>
            <a:off x="611560" y="2636912"/>
            <a:ext cx="8352928" cy="1022501"/>
          </a:xfrm>
          <a:prstGeom prst="rect">
            <a:avLst/>
          </a:prstGeom>
        </p:spPr>
      </p:pic>
      <p:sp>
        <p:nvSpPr>
          <p:cNvPr id="8" name="Platshållare för text 6">
            <a:extLst>
              <a:ext uri="{FF2B5EF4-FFF2-40B4-BE49-F238E27FC236}">
                <a16:creationId xmlns:a16="http://schemas.microsoft.com/office/drawing/2014/main" id="{D2189D98-C0F4-4474-934D-047B33BB67FD}"/>
              </a:ext>
            </a:extLst>
          </p:cNvPr>
          <p:cNvSpPr txBox="1">
            <a:spLocks/>
          </p:cNvSpPr>
          <p:nvPr/>
        </p:nvSpPr>
        <p:spPr>
          <a:xfrm>
            <a:off x="971600" y="1340768"/>
            <a:ext cx="6480000" cy="2957264"/>
          </a:xfrm>
          <a:prstGeom prst="rect">
            <a:avLst/>
          </a:prstGeom>
        </p:spPr>
        <p:txBody>
          <a:bodyPr vert="horz" lIns="0" tIns="0" rIns="0" bIns="0" rtlCol="0">
            <a:normAutofit/>
          </a:bodyPr>
          <a:lstStyle>
            <a:lvl1pPr marL="342900" indent="-342900" algn="l" defTabSz="914400" rtl="0" eaLnBrk="1" latinLnBrk="0" hangingPunct="1">
              <a:spcBef>
                <a:spcPts val="1200"/>
              </a:spcBef>
              <a:buFont typeface="Verdana" pitchFamily="34" charset="0"/>
              <a:buChar char="&gt;"/>
              <a:defRPr sz="2000" kern="1200" baseline="0">
                <a:solidFill>
                  <a:schemeClr val="tx1"/>
                </a:solidFill>
                <a:latin typeface="Verdana" pitchFamily="34" charset="0"/>
                <a:ea typeface="Verdana" pitchFamily="34" charset="0"/>
                <a:cs typeface="Verdana" pitchFamily="34" charset="0"/>
              </a:defRPr>
            </a:lvl1pPr>
            <a:lvl2pPr marL="742950" indent="-285750" algn="l" defTabSz="914400" rtl="0" eaLnBrk="1" latinLnBrk="0" hangingPunct="1">
              <a:spcBef>
                <a:spcPts val="300"/>
              </a:spcBef>
              <a:buFont typeface="Verdana" pitchFamily="34" charset="0"/>
              <a:buChar char="&gt;"/>
              <a:defRPr sz="2000" kern="1200" baseline="0">
                <a:solidFill>
                  <a:schemeClr val="tx1"/>
                </a:solidFill>
                <a:latin typeface="Verdana" pitchFamily="34" charset="0"/>
                <a:ea typeface="Verdana" pitchFamily="34" charset="0"/>
                <a:cs typeface="Verdana" pitchFamily="34" charset="0"/>
              </a:defRPr>
            </a:lvl2pPr>
            <a:lvl3pPr marL="1143000" indent="-228600" algn="l" defTabSz="914400" rtl="0" eaLnBrk="1" latinLnBrk="0" hangingPunct="1">
              <a:spcBef>
                <a:spcPts val="300"/>
              </a:spcBef>
              <a:buFont typeface="Verdana" pitchFamily="34" charset="0"/>
              <a:buChar char="&gt;"/>
              <a:defRPr sz="2000" kern="1200" baseline="0">
                <a:solidFill>
                  <a:schemeClr val="tx1"/>
                </a:solidFill>
                <a:latin typeface="Verdana" pitchFamily="34" charset="0"/>
                <a:ea typeface="Verdana" pitchFamily="34" charset="0"/>
                <a:cs typeface="Verdana" pitchFamily="34" charset="0"/>
              </a:defRPr>
            </a:lvl3pPr>
            <a:lvl4pPr marL="1600200" indent="-228600" algn="l" defTabSz="914400" rtl="0" eaLnBrk="1" latinLnBrk="0" hangingPunct="1">
              <a:spcBef>
                <a:spcPts val="300"/>
              </a:spcBef>
              <a:buFont typeface="Verdana" pitchFamily="34" charset="0"/>
              <a:buChar char="&gt;"/>
              <a:defRPr sz="2000" kern="1200" baseline="0">
                <a:solidFill>
                  <a:schemeClr val="tx1"/>
                </a:solidFill>
                <a:latin typeface="Verdana" pitchFamily="34" charset="0"/>
                <a:ea typeface="Verdana" pitchFamily="34" charset="0"/>
                <a:cs typeface="Verdana" pitchFamily="34" charset="0"/>
              </a:defRPr>
            </a:lvl4pPr>
            <a:lvl5pPr marL="2057400" indent="-228600" algn="l" defTabSz="914400" rtl="0" eaLnBrk="1" latinLnBrk="0" hangingPunct="1">
              <a:spcBef>
                <a:spcPts val="300"/>
              </a:spcBef>
              <a:buFont typeface="Verdana" pitchFamily="34" charset="0"/>
              <a:buChar char="&gt;"/>
              <a:defRPr sz="2000" kern="1200" baseline="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fontAlgn="auto">
              <a:spcAft>
                <a:spcPts val="0"/>
              </a:spcAft>
              <a:buFont typeface="Wingdings" panose="05000000000000000000" pitchFamily="2" charset="2"/>
              <a:buChar char="Ø"/>
            </a:pPr>
            <a:r>
              <a:rPr lang="sv-SE" dirty="0" smtClean="0">
                <a:latin typeface="Calibri" panose="020F0502020204030204" pitchFamily="34" charset="0"/>
                <a:ea typeface="Times New Roman" panose="02020603050405020304" pitchFamily="18" charset="0"/>
              </a:rPr>
              <a:t>Möjlighet för tillämpningsspecifika tillägg enligt </a:t>
            </a:r>
            <a:r>
              <a:rPr lang="sv-SE" dirty="0" err="1" smtClean="0">
                <a:latin typeface="Calibri" panose="020F0502020204030204" pitchFamily="34" charset="0"/>
                <a:ea typeface="Times New Roman" panose="02020603050405020304" pitchFamily="18" charset="0"/>
              </a:rPr>
              <a:t>MisLife</a:t>
            </a:r>
            <a:r>
              <a:rPr lang="sv-SE" dirty="0" smtClean="0">
                <a:latin typeface="Calibri" panose="020F0502020204030204" pitchFamily="34" charset="0"/>
                <a:ea typeface="Times New Roman" panose="02020603050405020304" pitchFamily="18" charset="0"/>
              </a:rPr>
              <a:t> 2.0</a:t>
            </a:r>
          </a:p>
        </p:txBody>
      </p:sp>
      <p:pic>
        <p:nvPicPr>
          <p:cNvPr id="5" name="Bildobjekt 4"/>
          <p:cNvPicPr>
            <a:picLocks noChangeAspect="1"/>
          </p:cNvPicPr>
          <p:nvPr/>
        </p:nvPicPr>
        <p:blipFill>
          <a:blip r:embed="rId3"/>
          <a:stretch>
            <a:fillRect/>
          </a:stretch>
        </p:blipFill>
        <p:spPr>
          <a:xfrm>
            <a:off x="272783" y="4325902"/>
            <a:ext cx="8598434" cy="1278485"/>
          </a:xfrm>
          <a:prstGeom prst="rect">
            <a:avLst/>
          </a:prstGeom>
        </p:spPr>
      </p:pic>
    </p:spTree>
    <p:extLst>
      <p:ext uri="{BB962C8B-B14F-4D97-AF65-F5344CB8AC3E}">
        <p14:creationId xmlns:p14="http://schemas.microsoft.com/office/powerpoint/2010/main" val="18748822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539552" y="1704774"/>
            <a:ext cx="8424936" cy="4473304"/>
          </a:xfrm>
        </p:spPr>
        <p:txBody>
          <a:bodyPr>
            <a:noAutofit/>
          </a:bodyPr>
          <a:lstStyle/>
          <a:p>
            <a:r>
              <a:rPr lang="sv-SE" sz="1100" b="1" dirty="0"/>
              <a:t>Allmänt:</a:t>
            </a:r>
            <a:endParaRPr lang="sv-SE" sz="1100" dirty="0"/>
          </a:p>
          <a:p>
            <a:r>
              <a:rPr lang="sv-SE" sz="1100" dirty="0"/>
              <a:t>Det finns ett behov av att, på ett enhetligt sätt, skicka försäkringar där organisationer/personer saknar </a:t>
            </a:r>
            <a:r>
              <a:rPr lang="sv-SE" sz="1100" dirty="0" err="1"/>
              <a:t>pnr</a:t>
            </a:r>
            <a:r>
              <a:rPr lang="sv-SE" sz="1100" dirty="0"/>
              <a:t>/</a:t>
            </a:r>
            <a:r>
              <a:rPr lang="sv-SE" sz="1100" dirty="0" err="1"/>
              <a:t>orgnr</a:t>
            </a:r>
            <a:r>
              <a:rPr lang="sv-SE" sz="1100" dirty="0"/>
              <a:t>. I nuvarande MIS 2.0 så är dessa fält obligatoriska. Detta behov härrör uteslutande till hantering av utländska personer och organisationer. I dagens 1.6.2 hantering så skickas en del fiktiva </a:t>
            </a:r>
            <a:r>
              <a:rPr lang="sv-SE" sz="1100" dirty="0" err="1"/>
              <a:t>pnr</a:t>
            </a:r>
            <a:r>
              <a:rPr lang="sv-SE" sz="1100" dirty="0"/>
              <a:t> utan att det explicit angetts att det inte är faktiska </a:t>
            </a:r>
            <a:r>
              <a:rPr lang="sv-SE" sz="1100" dirty="0" err="1"/>
              <a:t>pnr</a:t>
            </a:r>
            <a:r>
              <a:rPr lang="sv-SE" sz="1100" dirty="0"/>
              <a:t>/samordningsnummer. Det kan vara bra att kunna skicka ett alternativt </a:t>
            </a:r>
            <a:r>
              <a:rPr lang="sv-SE" sz="1100" dirty="0" err="1"/>
              <a:t>identitetsnr</a:t>
            </a:r>
            <a:r>
              <a:rPr lang="sv-SE" sz="1100" dirty="0"/>
              <a:t>, men det bör vara tydligt att det inte är ett </a:t>
            </a:r>
            <a:r>
              <a:rPr lang="sv-SE" sz="1100" dirty="0" err="1"/>
              <a:t>pnr</a:t>
            </a:r>
            <a:r>
              <a:rPr lang="sv-SE" sz="1100" dirty="0"/>
              <a:t>/samordningsnummer/</a:t>
            </a:r>
            <a:r>
              <a:rPr lang="sv-SE" sz="1100" dirty="0" err="1"/>
              <a:t>orgnr</a:t>
            </a:r>
            <a:r>
              <a:rPr lang="sv-SE" sz="1100" dirty="0"/>
              <a:t>, det bör då inte heller begränsas av </a:t>
            </a:r>
            <a:r>
              <a:rPr lang="sv-SE" sz="1100" dirty="0" err="1"/>
              <a:t>pnr</a:t>
            </a:r>
            <a:r>
              <a:rPr lang="sv-SE" sz="1100" dirty="0"/>
              <a:t>/</a:t>
            </a:r>
            <a:r>
              <a:rPr lang="sv-SE" sz="1100" dirty="0" err="1"/>
              <a:t>orgnr</a:t>
            </a:r>
            <a:r>
              <a:rPr lang="sv-SE" sz="1100" dirty="0"/>
              <a:t> formatering. Vi ser inga behov av att ställa kundfrågor mot detta alternativa </a:t>
            </a:r>
            <a:r>
              <a:rPr lang="sv-SE" sz="1100" dirty="0" err="1"/>
              <a:t>identifikationsnr</a:t>
            </a:r>
            <a:r>
              <a:rPr lang="sv-SE" sz="1100" dirty="0"/>
              <a:t> (typiskt ett utländskt </a:t>
            </a:r>
            <a:r>
              <a:rPr lang="sv-SE" sz="1100" dirty="0" err="1"/>
              <a:t>orgnr</a:t>
            </a:r>
            <a:r>
              <a:rPr lang="sv-SE" sz="1100" dirty="0"/>
              <a:t>). Vi ser inte heller ett behov i detta läge av att bygga struktur för att ordnat kunna hantera olika typer av utländska identiteter (t.ex. typa den alternativa identiteten för att beskriva vad det är för typ av identitet</a:t>
            </a:r>
            <a:r>
              <a:rPr lang="sv-SE" sz="1100" dirty="0" smtClean="0"/>
              <a:t>).</a:t>
            </a:r>
          </a:p>
          <a:p>
            <a:endParaRPr lang="sv-SE" sz="1100" dirty="0"/>
          </a:p>
          <a:p>
            <a:r>
              <a:rPr lang="sv-SE" sz="1100" b="1" dirty="0"/>
              <a:t>Föreslagen lösning </a:t>
            </a:r>
            <a:r>
              <a:rPr lang="sv-SE" sz="1100" b="1" dirty="0" smtClean="0"/>
              <a:t>person:</a:t>
            </a:r>
            <a:r>
              <a:rPr lang="sv-SE" sz="1100" dirty="0"/>
              <a:t/>
            </a:r>
            <a:br>
              <a:rPr lang="sv-SE" sz="1100" dirty="0"/>
            </a:br>
            <a:r>
              <a:rPr lang="sv-SE" sz="1000" dirty="0" smtClean="0"/>
              <a:t>Om </a:t>
            </a:r>
            <a:r>
              <a:rPr lang="sv-SE" sz="1000" dirty="0"/>
              <a:t>inget </a:t>
            </a:r>
            <a:r>
              <a:rPr lang="sv-SE" sz="1000" dirty="0" err="1"/>
              <a:t>pnr</a:t>
            </a:r>
            <a:r>
              <a:rPr lang="sv-SE" sz="1000" dirty="0"/>
              <a:t>/</a:t>
            </a:r>
            <a:r>
              <a:rPr lang="sv-SE" sz="1000" dirty="0" err="1"/>
              <a:t>samordningsnr</a:t>
            </a:r>
            <a:r>
              <a:rPr lang="sv-SE" sz="1000" dirty="0"/>
              <a:t> finns så skall </a:t>
            </a:r>
            <a:r>
              <a:rPr lang="sv-SE" sz="1000" dirty="0" err="1"/>
              <a:t>pnr</a:t>
            </a:r>
            <a:r>
              <a:rPr lang="sv-SE" sz="1000" dirty="0"/>
              <a:t> anges med 0:or enligt format (0000000000-0000) där </a:t>
            </a:r>
            <a:r>
              <a:rPr lang="sv-SE" sz="1000" dirty="0" err="1"/>
              <a:t>pnr</a:t>
            </a:r>
            <a:r>
              <a:rPr lang="sv-SE" sz="1000" dirty="0"/>
              <a:t> är </a:t>
            </a:r>
            <a:r>
              <a:rPr lang="sv-SE" sz="1000" dirty="0" smtClean="0"/>
              <a:t>obligatoriskt</a:t>
            </a:r>
            <a:br>
              <a:rPr lang="sv-SE" sz="1000" dirty="0" smtClean="0"/>
            </a:br>
            <a:r>
              <a:rPr lang="sv-SE" sz="1000" dirty="0" smtClean="0"/>
              <a:t>Egenskap </a:t>
            </a:r>
            <a:r>
              <a:rPr lang="sv-SE" sz="1000" dirty="0"/>
              <a:t>läggs till för att explicit uttrycka att </a:t>
            </a:r>
            <a:r>
              <a:rPr lang="sv-SE" sz="1000" dirty="0" err="1"/>
              <a:t>pnr</a:t>
            </a:r>
            <a:r>
              <a:rPr lang="sv-SE" sz="1000" dirty="0"/>
              <a:t>/</a:t>
            </a:r>
            <a:r>
              <a:rPr lang="sv-SE" sz="1000" dirty="0" err="1"/>
              <a:t>samordningsnr</a:t>
            </a:r>
            <a:r>
              <a:rPr lang="sv-SE" sz="1000" dirty="0"/>
              <a:t> saknas: </a:t>
            </a:r>
            <a:r>
              <a:rPr lang="sv-SE" sz="1000" dirty="0" err="1"/>
              <a:t>svensktIdentifikationsnummerSaknas</a:t>
            </a:r>
            <a:r>
              <a:rPr lang="sv-SE" sz="1000" dirty="0"/>
              <a:t> (</a:t>
            </a:r>
            <a:r>
              <a:rPr lang="sv-SE" sz="1000" dirty="0" err="1"/>
              <a:t>boolean</a:t>
            </a:r>
            <a:r>
              <a:rPr lang="sv-SE" sz="1000" dirty="0"/>
              <a:t>, </a:t>
            </a:r>
            <a:r>
              <a:rPr lang="sv-SE" sz="1000" dirty="0" smtClean="0"/>
              <a:t>valfri)</a:t>
            </a:r>
            <a:br>
              <a:rPr lang="sv-SE" sz="1000" dirty="0" smtClean="0"/>
            </a:br>
            <a:r>
              <a:rPr lang="sv-SE" sz="1000" dirty="0" smtClean="0"/>
              <a:t>Egenskap </a:t>
            </a:r>
            <a:r>
              <a:rPr lang="sv-SE" sz="1000" dirty="0"/>
              <a:t>läggs till för möjlighet att ange ett alternativt </a:t>
            </a:r>
            <a:r>
              <a:rPr lang="sv-SE" sz="1000" dirty="0" err="1"/>
              <a:t>identifikationsnr</a:t>
            </a:r>
            <a:r>
              <a:rPr lang="sv-SE" sz="1000" dirty="0"/>
              <a:t>: </a:t>
            </a:r>
            <a:r>
              <a:rPr lang="sv-SE" sz="1000" dirty="0" err="1"/>
              <a:t>alternativtIdentifikationsnummer</a:t>
            </a:r>
            <a:r>
              <a:rPr lang="sv-SE" sz="1000" dirty="0"/>
              <a:t> (text, </a:t>
            </a:r>
            <a:r>
              <a:rPr lang="sv-SE" sz="1000" dirty="0" smtClean="0"/>
              <a:t>valfri)</a:t>
            </a:r>
            <a:br>
              <a:rPr lang="sv-SE" sz="1000" dirty="0" smtClean="0"/>
            </a:br>
            <a:r>
              <a:rPr lang="sv-SE" sz="1000" dirty="0" smtClean="0"/>
              <a:t>Om </a:t>
            </a:r>
            <a:r>
              <a:rPr lang="sv-SE" sz="1000" dirty="0"/>
              <a:t>namn saknas (där det är obligatoriskt) så skall namn ges värdet: ”Namn saknas</a:t>
            </a:r>
            <a:r>
              <a:rPr lang="sv-SE" sz="1000" dirty="0" smtClean="0"/>
              <a:t>”</a:t>
            </a:r>
            <a:endParaRPr lang="sv-SE" sz="1000" dirty="0"/>
          </a:p>
          <a:p>
            <a:r>
              <a:rPr lang="sv-SE" sz="1100" b="1" dirty="0"/>
              <a:t>Föreslagen lösning </a:t>
            </a:r>
            <a:r>
              <a:rPr lang="sv-SE" sz="1100" b="1" dirty="0" smtClean="0"/>
              <a:t>organisation:</a:t>
            </a:r>
            <a:r>
              <a:rPr lang="sv-SE" sz="1100" dirty="0"/>
              <a:t/>
            </a:r>
            <a:br>
              <a:rPr lang="sv-SE" sz="1100" dirty="0"/>
            </a:br>
            <a:r>
              <a:rPr lang="sv-SE" sz="1000" dirty="0" smtClean="0"/>
              <a:t>Om </a:t>
            </a:r>
            <a:r>
              <a:rPr lang="sv-SE" sz="1000" dirty="0"/>
              <a:t>inget </a:t>
            </a:r>
            <a:r>
              <a:rPr lang="sv-SE" sz="1000" dirty="0" err="1"/>
              <a:t>orgnr</a:t>
            </a:r>
            <a:r>
              <a:rPr lang="sv-SE" sz="1000" dirty="0"/>
              <a:t> finns så skall </a:t>
            </a:r>
            <a:r>
              <a:rPr lang="sv-SE" sz="1000" dirty="0" err="1"/>
              <a:t>orgnr</a:t>
            </a:r>
            <a:r>
              <a:rPr lang="sv-SE" sz="1000" dirty="0"/>
              <a:t> anges med 0:or enligt format (0000000000-0000) där </a:t>
            </a:r>
            <a:r>
              <a:rPr lang="sv-SE" sz="1000" dirty="0" err="1"/>
              <a:t>orgnr</a:t>
            </a:r>
            <a:r>
              <a:rPr lang="sv-SE" sz="1000" dirty="0"/>
              <a:t> är </a:t>
            </a:r>
            <a:r>
              <a:rPr lang="sv-SE" sz="1000" dirty="0" smtClean="0"/>
              <a:t>obligatoriskt</a:t>
            </a:r>
            <a:br>
              <a:rPr lang="sv-SE" sz="1000" dirty="0" smtClean="0"/>
            </a:br>
            <a:r>
              <a:rPr lang="sv-SE" sz="1000" dirty="0" smtClean="0"/>
              <a:t>Egenskap </a:t>
            </a:r>
            <a:r>
              <a:rPr lang="sv-SE" sz="1000" dirty="0"/>
              <a:t>läggs till för att explicit uttrycka att </a:t>
            </a:r>
            <a:r>
              <a:rPr lang="sv-SE" sz="1000" dirty="0" err="1"/>
              <a:t>orgnr</a:t>
            </a:r>
            <a:r>
              <a:rPr lang="sv-SE" sz="1000" dirty="0"/>
              <a:t> saknas: </a:t>
            </a:r>
            <a:r>
              <a:rPr lang="sv-SE" sz="1000" dirty="0" err="1"/>
              <a:t>svensktOrganisationsnummerSaknas</a:t>
            </a:r>
            <a:r>
              <a:rPr lang="sv-SE" sz="1000" dirty="0"/>
              <a:t> (</a:t>
            </a:r>
            <a:r>
              <a:rPr lang="sv-SE" sz="1000" dirty="0" err="1"/>
              <a:t>boolean</a:t>
            </a:r>
            <a:r>
              <a:rPr lang="sv-SE" sz="1000" dirty="0"/>
              <a:t>, </a:t>
            </a:r>
            <a:r>
              <a:rPr lang="sv-SE" sz="1000" dirty="0" smtClean="0"/>
              <a:t>valfri)</a:t>
            </a:r>
            <a:br>
              <a:rPr lang="sv-SE" sz="1000" dirty="0" smtClean="0"/>
            </a:br>
            <a:r>
              <a:rPr lang="sv-SE" sz="1000" dirty="0" smtClean="0"/>
              <a:t>Egenskap </a:t>
            </a:r>
            <a:r>
              <a:rPr lang="sv-SE" sz="1000" dirty="0"/>
              <a:t>läggs till för möjlighet att ange ett alternativt </a:t>
            </a:r>
            <a:r>
              <a:rPr lang="sv-SE" sz="1000" dirty="0" err="1"/>
              <a:t>organisationsnr</a:t>
            </a:r>
            <a:r>
              <a:rPr lang="sv-SE" sz="1000" dirty="0"/>
              <a:t>: </a:t>
            </a:r>
            <a:r>
              <a:rPr lang="sv-SE" sz="1000" dirty="0" err="1"/>
              <a:t>alternativtOrganisationsnummer</a:t>
            </a:r>
            <a:r>
              <a:rPr lang="sv-SE" sz="1000" dirty="0"/>
              <a:t> (text, valfri</a:t>
            </a:r>
            <a:r>
              <a:rPr lang="sv-SE" sz="1000" dirty="0" smtClean="0"/>
              <a:t>)</a:t>
            </a:r>
            <a:endParaRPr lang="sv-SE" sz="1000" dirty="0"/>
          </a:p>
        </p:txBody>
      </p:sp>
      <p:sp>
        <p:nvSpPr>
          <p:cNvPr id="4" name="Rubrik 1"/>
          <p:cNvSpPr txBox="1">
            <a:spLocks/>
          </p:cNvSpPr>
          <p:nvPr/>
        </p:nvSpPr>
        <p:spPr>
          <a:xfrm>
            <a:off x="879741" y="404664"/>
            <a:ext cx="7344000" cy="900000"/>
          </a:xfrm>
          <a:prstGeom prst="rect">
            <a:avLst/>
          </a:prstGeom>
        </p:spPr>
        <p:txBody>
          <a:bodyPr vert="horz" lIns="0" tIns="0" rIns="0" bIns="0" rtlCol="0" anchor="t" anchorCtr="0">
            <a:noAutofit/>
          </a:bodyPr>
          <a:lstStyle>
            <a:lvl1pPr algn="l" defTabSz="914400" rtl="0" eaLnBrk="1" latinLnBrk="0" hangingPunct="1">
              <a:spcBef>
                <a:spcPct val="0"/>
              </a:spcBef>
              <a:buNone/>
              <a:defRPr sz="2800" b="1" kern="1200">
                <a:solidFill>
                  <a:schemeClr val="tx1"/>
                </a:solidFill>
                <a:latin typeface="Verdana" pitchFamily="34" charset="0"/>
                <a:ea typeface="Verdana" pitchFamily="34" charset="0"/>
                <a:cs typeface="Verdana" pitchFamily="34" charset="0"/>
              </a:defRPr>
            </a:lvl1pPr>
          </a:lstStyle>
          <a:p>
            <a:pPr fontAlgn="auto">
              <a:spcAft>
                <a:spcPts val="0"/>
              </a:spcAft>
            </a:pPr>
            <a:r>
              <a:rPr lang="sv-SE" dirty="0" smtClean="0">
                <a:solidFill>
                  <a:srgbClr val="006799"/>
                </a:solidFill>
              </a:rPr>
              <a:t>Förslag till ny version</a:t>
            </a:r>
          </a:p>
          <a:p>
            <a:pPr marL="457200" indent="-457200" fontAlgn="auto">
              <a:spcAft>
                <a:spcPts val="0"/>
              </a:spcAft>
              <a:buFont typeface="Arial" panose="020B0604020202020204" pitchFamily="34" charset="0"/>
              <a:buChar char="•"/>
            </a:pPr>
            <a:endParaRPr lang="sv-SE" dirty="0">
              <a:solidFill>
                <a:srgbClr val="006799"/>
              </a:solidFill>
            </a:endParaRPr>
          </a:p>
        </p:txBody>
      </p:sp>
      <p:sp>
        <p:nvSpPr>
          <p:cNvPr id="5" name="Rektangel 4"/>
          <p:cNvSpPr/>
          <p:nvPr/>
        </p:nvSpPr>
        <p:spPr>
          <a:xfrm>
            <a:off x="772390" y="854664"/>
            <a:ext cx="5404621" cy="400110"/>
          </a:xfrm>
          <a:prstGeom prst="rect">
            <a:avLst/>
          </a:prstGeom>
        </p:spPr>
        <p:txBody>
          <a:bodyPr wrap="none">
            <a:spAutoFit/>
          </a:bodyPr>
          <a:lstStyle/>
          <a:p>
            <a:pPr lvl="0">
              <a:buFont typeface="Wingdings" panose="05000000000000000000" pitchFamily="2" charset="2"/>
              <a:buChar char="Ø"/>
            </a:pPr>
            <a:r>
              <a:rPr lang="sv-SE" sz="2000" dirty="0">
                <a:latin typeface="Calibri" panose="020F0502020204030204" pitchFamily="34" charset="0"/>
                <a:ea typeface="Times New Roman" panose="02020603050405020304" pitchFamily="18" charset="0"/>
              </a:rPr>
              <a:t>Hantering för utländska </a:t>
            </a:r>
            <a:r>
              <a:rPr lang="sv-SE" sz="2000" dirty="0" err="1">
                <a:latin typeface="Calibri" panose="020F0502020204030204" pitchFamily="34" charset="0"/>
                <a:ea typeface="Times New Roman" panose="02020603050405020304" pitchFamily="18" charset="0"/>
              </a:rPr>
              <a:t>pnr</a:t>
            </a:r>
            <a:r>
              <a:rPr lang="sv-SE" sz="2000" dirty="0">
                <a:latin typeface="Calibri" panose="020F0502020204030204" pitchFamily="34" charset="0"/>
                <a:ea typeface="Times New Roman" panose="02020603050405020304" pitchFamily="18" charset="0"/>
              </a:rPr>
              <a:t>/</a:t>
            </a:r>
            <a:r>
              <a:rPr lang="sv-SE" sz="2000" dirty="0" err="1">
                <a:latin typeface="Calibri" panose="020F0502020204030204" pitchFamily="34" charset="0"/>
                <a:ea typeface="Times New Roman" panose="02020603050405020304" pitchFamily="18" charset="0"/>
              </a:rPr>
              <a:t>orgnr</a:t>
            </a:r>
            <a:r>
              <a:rPr lang="sv-SE" sz="2000" dirty="0">
                <a:latin typeface="Calibri" panose="020F0502020204030204" pitchFamily="34" charset="0"/>
                <a:ea typeface="Times New Roman" panose="02020603050405020304" pitchFamily="18" charset="0"/>
              </a:rPr>
              <a:t> enligt MIS 2.0</a:t>
            </a:r>
            <a:endParaRPr lang="sv-SE" sz="2000"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40067936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title"/>
          </p:nvPr>
        </p:nvSpPr>
        <p:spPr/>
        <p:txBody>
          <a:bodyPr/>
          <a:lstStyle/>
          <a:p>
            <a:r>
              <a:rPr lang="sv-SE" dirty="0" smtClean="0">
                <a:solidFill>
                  <a:srgbClr val="006799"/>
                </a:solidFill>
              </a:rPr>
              <a:t>Ändringar</a:t>
            </a:r>
            <a:endParaRPr lang="sv-SE" dirty="0">
              <a:solidFill>
                <a:srgbClr val="006799"/>
              </a:solidFill>
            </a:endParaRPr>
          </a:p>
        </p:txBody>
      </p:sp>
      <p:sp>
        <p:nvSpPr>
          <p:cNvPr id="8" name="Platshållare för text 6">
            <a:extLst>
              <a:ext uri="{FF2B5EF4-FFF2-40B4-BE49-F238E27FC236}">
                <a16:creationId xmlns:a16="http://schemas.microsoft.com/office/drawing/2014/main" id="{D2189D98-C0F4-4474-934D-047B33BB67FD}"/>
              </a:ext>
            </a:extLst>
          </p:cNvPr>
          <p:cNvSpPr txBox="1">
            <a:spLocks/>
          </p:cNvSpPr>
          <p:nvPr/>
        </p:nvSpPr>
        <p:spPr>
          <a:xfrm>
            <a:off x="971600" y="1340768"/>
            <a:ext cx="6480000" cy="2957264"/>
          </a:xfrm>
          <a:prstGeom prst="rect">
            <a:avLst/>
          </a:prstGeom>
        </p:spPr>
        <p:txBody>
          <a:bodyPr vert="horz" lIns="0" tIns="0" rIns="0" bIns="0" rtlCol="0">
            <a:normAutofit/>
          </a:bodyPr>
          <a:lstStyle>
            <a:lvl1pPr marL="342900" indent="-342900" algn="l" defTabSz="914400" rtl="0" eaLnBrk="1" latinLnBrk="0" hangingPunct="1">
              <a:spcBef>
                <a:spcPts val="1200"/>
              </a:spcBef>
              <a:buFont typeface="Verdana" pitchFamily="34" charset="0"/>
              <a:buChar char="&gt;"/>
              <a:defRPr sz="2000" kern="1200" baseline="0">
                <a:solidFill>
                  <a:schemeClr val="tx1"/>
                </a:solidFill>
                <a:latin typeface="Verdana" pitchFamily="34" charset="0"/>
                <a:ea typeface="Verdana" pitchFamily="34" charset="0"/>
                <a:cs typeface="Verdana" pitchFamily="34" charset="0"/>
              </a:defRPr>
            </a:lvl1pPr>
            <a:lvl2pPr marL="742950" indent="-285750" algn="l" defTabSz="914400" rtl="0" eaLnBrk="1" latinLnBrk="0" hangingPunct="1">
              <a:spcBef>
                <a:spcPts val="300"/>
              </a:spcBef>
              <a:buFont typeface="Verdana" pitchFamily="34" charset="0"/>
              <a:buChar char="&gt;"/>
              <a:defRPr sz="2000" kern="1200" baseline="0">
                <a:solidFill>
                  <a:schemeClr val="tx1"/>
                </a:solidFill>
                <a:latin typeface="Verdana" pitchFamily="34" charset="0"/>
                <a:ea typeface="Verdana" pitchFamily="34" charset="0"/>
                <a:cs typeface="Verdana" pitchFamily="34" charset="0"/>
              </a:defRPr>
            </a:lvl2pPr>
            <a:lvl3pPr marL="1143000" indent="-228600" algn="l" defTabSz="914400" rtl="0" eaLnBrk="1" latinLnBrk="0" hangingPunct="1">
              <a:spcBef>
                <a:spcPts val="300"/>
              </a:spcBef>
              <a:buFont typeface="Verdana" pitchFamily="34" charset="0"/>
              <a:buChar char="&gt;"/>
              <a:defRPr sz="2000" kern="1200" baseline="0">
                <a:solidFill>
                  <a:schemeClr val="tx1"/>
                </a:solidFill>
                <a:latin typeface="Verdana" pitchFamily="34" charset="0"/>
                <a:ea typeface="Verdana" pitchFamily="34" charset="0"/>
                <a:cs typeface="Verdana" pitchFamily="34" charset="0"/>
              </a:defRPr>
            </a:lvl3pPr>
            <a:lvl4pPr marL="1600200" indent="-228600" algn="l" defTabSz="914400" rtl="0" eaLnBrk="1" latinLnBrk="0" hangingPunct="1">
              <a:spcBef>
                <a:spcPts val="300"/>
              </a:spcBef>
              <a:buFont typeface="Verdana" pitchFamily="34" charset="0"/>
              <a:buChar char="&gt;"/>
              <a:defRPr sz="2000" kern="1200" baseline="0">
                <a:solidFill>
                  <a:schemeClr val="tx1"/>
                </a:solidFill>
                <a:latin typeface="Verdana" pitchFamily="34" charset="0"/>
                <a:ea typeface="Verdana" pitchFamily="34" charset="0"/>
                <a:cs typeface="Verdana" pitchFamily="34" charset="0"/>
              </a:defRPr>
            </a:lvl4pPr>
            <a:lvl5pPr marL="2057400" indent="-228600" algn="l" defTabSz="914400" rtl="0" eaLnBrk="1" latinLnBrk="0" hangingPunct="1">
              <a:spcBef>
                <a:spcPts val="300"/>
              </a:spcBef>
              <a:buFont typeface="Verdana" pitchFamily="34" charset="0"/>
              <a:buChar char="&gt;"/>
              <a:defRPr sz="2000" kern="1200" baseline="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buFont typeface="Wingdings" panose="05000000000000000000" pitchFamily="2" charset="2"/>
              <a:buChar char="Ø"/>
            </a:pPr>
            <a:r>
              <a:rPr lang="sv-SE" dirty="0">
                <a:latin typeface="Calibri" panose="020F0502020204030204" pitchFamily="34" charset="0"/>
                <a:ea typeface="Times New Roman" panose="02020603050405020304" pitchFamily="18" charset="0"/>
              </a:rPr>
              <a:t>Hantering för utländska </a:t>
            </a:r>
            <a:r>
              <a:rPr lang="sv-SE" dirty="0" err="1">
                <a:latin typeface="Calibri" panose="020F0502020204030204" pitchFamily="34" charset="0"/>
                <a:ea typeface="Times New Roman" panose="02020603050405020304" pitchFamily="18" charset="0"/>
              </a:rPr>
              <a:t>pnr</a:t>
            </a:r>
            <a:r>
              <a:rPr lang="sv-SE" dirty="0">
                <a:latin typeface="Calibri" panose="020F0502020204030204" pitchFamily="34" charset="0"/>
                <a:ea typeface="Times New Roman" panose="02020603050405020304" pitchFamily="18" charset="0"/>
              </a:rPr>
              <a:t>/</a:t>
            </a:r>
            <a:r>
              <a:rPr lang="sv-SE" dirty="0" err="1">
                <a:latin typeface="Calibri" panose="020F0502020204030204" pitchFamily="34" charset="0"/>
                <a:ea typeface="Times New Roman" panose="02020603050405020304" pitchFamily="18" charset="0"/>
              </a:rPr>
              <a:t>orgnr</a:t>
            </a:r>
            <a:r>
              <a:rPr lang="sv-SE" dirty="0">
                <a:latin typeface="Calibri" panose="020F0502020204030204" pitchFamily="34" charset="0"/>
                <a:ea typeface="Times New Roman" panose="02020603050405020304" pitchFamily="18" charset="0"/>
              </a:rPr>
              <a:t> enligt MIS 2.0</a:t>
            </a:r>
            <a:endParaRPr lang="sv-SE" dirty="0">
              <a:latin typeface="Calibri" panose="020F0502020204030204" pitchFamily="34" charset="0"/>
              <a:ea typeface="Calibri" panose="020F0502020204030204" pitchFamily="34" charset="0"/>
            </a:endParaRPr>
          </a:p>
        </p:txBody>
      </p:sp>
      <p:pic>
        <p:nvPicPr>
          <p:cNvPr id="3" name="Bildobjekt 2"/>
          <p:cNvPicPr>
            <a:picLocks noChangeAspect="1"/>
          </p:cNvPicPr>
          <p:nvPr/>
        </p:nvPicPr>
        <p:blipFill>
          <a:blip r:embed="rId2"/>
          <a:stretch>
            <a:fillRect/>
          </a:stretch>
        </p:blipFill>
        <p:spPr>
          <a:xfrm>
            <a:off x="884214" y="2248907"/>
            <a:ext cx="6819106" cy="1532141"/>
          </a:xfrm>
          <a:prstGeom prst="rect">
            <a:avLst/>
          </a:prstGeom>
        </p:spPr>
      </p:pic>
    </p:spTree>
    <p:extLst>
      <p:ext uri="{BB962C8B-B14F-4D97-AF65-F5344CB8AC3E}">
        <p14:creationId xmlns:p14="http://schemas.microsoft.com/office/powerpoint/2010/main" val="3321222919"/>
      </p:ext>
    </p:extLst>
  </p:cSld>
  <p:clrMapOvr>
    <a:masterClrMapping/>
  </p:clrMapOvr>
  <p:timing>
    <p:tnLst>
      <p:par>
        <p:cTn id="1" dur="indefinite" restart="never" nodeType="tmRoot"/>
      </p:par>
    </p:tnLst>
  </p:timing>
</p:sld>
</file>

<file path=ppt/theme/theme1.xml><?xml version="1.0" encoding="utf-8"?>
<a:theme xmlns:a="http://schemas.openxmlformats.org/drawingml/2006/main" name="Tom presentation">
  <a:themeElements>
    <a:clrScheme name="S4I">
      <a:dk1>
        <a:srgbClr val="000000"/>
      </a:dk1>
      <a:lt1>
        <a:srgbClr val="FFFFFF"/>
      </a:lt1>
      <a:dk2>
        <a:srgbClr val="000000"/>
      </a:dk2>
      <a:lt2>
        <a:srgbClr val="808080"/>
      </a:lt2>
      <a:accent1>
        <a:srgbClr val="00CC99"/>
      </a:accent1>
      <a:accent2>
        <a:srgbClr val="3333CC"/>
      </a:accent2>
      <a:accent3>
        <a:srgbClr val="FFFFFF"/>
      </a:accent3>
      <a:accent4>
        <a:srgbClr val="6679BB"/>
      </a:accent4>
      <a:accent5>
        <a:srgbClr val="AAE2CA"/>
      </a:accent5>
      <a:accent6>
        <a:srgbClr val="2D2DB9"/>
      </a:accent6>
      <a:hlink>
        <a:srgbClr val="CCCCFF"/>
      </a:hlink>
      <a:folHlink>
        <a:srgbClr val="B2B2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txDef>
      <a:spPr>
        <a:noFill/>
      </a:spPr>
      <a:bodyPr wrap="square" rtlCol="0">
        <a:spAutoFit/>
      </a:bodyPr>
      <a:lstStyle>
        <a:defPPr algn="ctr">
          <a:defRPr i="1" dirty="0" smtClean="0">
            <a:solidFill>
              <a:srgbClr val="044370"/>
            </a:solidFill>
            <a:latin typeface="Arial" panose="020B0604020202020204" pitchFamily="34" charset="0"/>
            <a:cs typeface="Arial" panose="020B0604020202020204" pitchFamily="34" charset="0"/>
          </a:defRPr>
        </a:defPPr>
      </a:lstStyle>
    </a:txDef>
  </a:objectDefaults>
  <a:extraClrSchemeLst>
    <a:extraClrScheme>
      <a:clrScheme name="Tom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om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om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om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om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om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om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FIS-mall">
  <a:themeElements>
    <a:clrScheme name="Svensk Försäkring">
      <a:dk1>
        <a:sysClr val="windowText" lastClr="000000"/>
      </a:dk1>
      <a:lt1>
        <a:sysClr val="window" lastClr="FFFFFF"/>
      </a:lt1>
      <a:dk2>
        <a:srgbClr val="1F497D"/>
      </a:dk2>
      <a:lt2>
        <a:srgbClr val="EEECE1"/>
      </a:lt2>
      <a:accent1>
        <a:srgbClr val="6679BB"/>
      </a:accent1>
      <a:accent2>
        <a:srgbClr val="FFD478"/>
      </a:accent2>
      <a:accent3>
        <a:srgbClr val="E93E84"/>
      </a:accent3>
      <a:accent4>
        <a:srgbClr val="C6DE89"/>
      </a:accent4>
      <a:accent5>
        <a:srgbClr val="BBC6E5"/>
      </a:accent5>
      <a:accent6>
        <a:srgbClr val="F494BC"/>
      </a:accent6>
      <a:hlink>
        <a:srgbClr val="0000FF"/>
      </a:hlink>
      <a:folHlink>
        <a:srgbClr val="800080"/>
      </a:folHlink>
    </a:clrScheme>
    <a:fontScheme name="SFIS PP">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0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roppe">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11766E8D23E02943A610C5863345064E" ma:contentTypeVersion="15" ma:contentTypeDescription="Skapa ett nytt dokument." ma:contentTypeScope="" ma:versionID="2293188f8925e90e9b4a4600c7472704">
  <xsd:schema xmlns:xsd="http://www.w3.org/2001/XMLSchema" xmlns:xs="http://www.w3.org/2001/XMLSchema" xmlns:p="http://schemas.microsoft.com/office/2006/metadata/properties" xmlns:ns2="987abb24-cbba-4483-8932-aed568be1f04" xmlns:ns3="e0de41a6-60fa-4763-aec6-1e3bf13e9489" targetNamespace="http://schemas.microsoft.com/office/2006/metadata/properties" ma:root="true" ma:fieldsID="981afb14e43faa520b721535dab0794c" ns2:_="" ns3:_="">
    <xsd:import namespace="987abb24-cbba-4483-8932-aed568be1f04"/>
    <xsd:import namespace="e0de41a6-60fa-4763-aec6-1e3bf13e9489"/>
    <xsd:element name="properties">
      <xsd:complexType>
        <xsd:sequence>
          <xsd:element name="documentManagement">
            <xsd:complexType>
              <xsd:all>
                <xsd:element ref="ns2:Kund" minOccurs="0"/>
                <xsd:element ref="ns2:Kund0" minOccurs="0"/>
                <xsd:element ref="ns2:Kund1" minOccurs="0"/>
                <xsd:element ref="ns2:Kund2" minOccurs="0"/>
                <xsd:element ref="ns2:Kund3" minOccurs="0"/>
                <xsd:element ref="ns3:SharedWithUsers" minOccurs="0"/>
                <xsd:element ref="ns3:SharingHintHash" minOccurs="0"/>
                <xsd:element ref="ns3:SharedWithDetails" minOccurs="0"/>
                <xsd:element ref="ns2:MediaServiceMetadata" minOccurs="0"/>
                <xsd:element ref="ns2:MediaServiceFastMetadata" minOccurs="0"/>
                <xsd:element ref="ns2:MediaServiceAutoTags" minOccurs="0"/>
                <xsd:element ref="ns2:MediaServiceOCR" minOccurs="0"/>
                <xsd:element ref="ns2:MediaServiceDateTaken"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7abb24-cbba-4483-8932-aed568be1f04" elementFormDefault="qualified">
    <xsd:import namespace="http://schemas.microsoft.com/office/2006/documentManagement/types"/>
    <xsd:import namespace="http://schemas.microsoft.com/office/infopath/2007/PartnerControls"/>
    <xsd:element name="Kund" ma:index="8" nillable="true" ma:displayName="Jobb" ma:default="2891" ma:internalName="Kund">
      <xsd:simpleType>
        <xsd:restriction base="dms:Text"/>
      </xsd:simpleType>
    </xsd:element>
    <xsd:element name="Kund0" ma:index="9" nillable="true" ma:displayName="Populärnamn" ma:default="SFM" ma:internalName="Kund0">
      <xsd:simpleType>
        <xsd:restriction base="dms:Text"/>
      </xsd:simpleType>
    </xsd:element>
    <xsd:element name="Kund1" ma:index="10" nillable="true" ma:displayName="Kund" ma:default="Svenska försäkringsförmedlares förening" ma:internalName="Kund1">
      <xsd:simpleType>
        <xsd:restriction base="dms:Text"/>
      </xsd:simpleType>
    </xsd:element>
    <xsd:element name="Kund2" ma:index="11" nillable="true" ma:displayName="Projekt" ma:default="Vidareutveckling av MIS" ma:internalName="Kund2">
      <xsd:simpleType>
        <xsd:restriction base="dms:Text"/>
      </xsd:simpleType>
    </xsd:element>
    <xsd:element name="Kund3" ma:index="12" nillable="true" ma:displayName="Produkt" ma:default="Informationsmodellering" ma:internalName="Kund3">
      <xsd:simpleType>
        <xsd:restriction base="dms:Text"/>
      </xsd:simpleType>
    </xsd:element>
    <xsd:element name="MediaServiceMetadata" ma:index="16" nillable="true" ma:displayName="MediaServiceMetadata" ma:description="" ma:hidden="true" ma:internalName="MediaServiceMetadata" ma:readOnly="true">
      <xsd:simpleType>
        <xsd:restriction base="dms:Note"/>
      </xsd:simpleType>
    </xsd:element>
    <xsd:element name="MediaServiceFastMetadata" ma:index="17" nillable="true" ma:displayName="MediaServiceFastMetadata" ma:description="" ma:hidden="true" ma:internalName="MediaServiceFastMetadata" ma:readOnly="true">
      <xsd:simpleType>
        <xsd:restriction base="dms:Note"/>
      </xsd:simpleType>
    </xsd:element>
    <xsd:element name="MediaServiceAutoTags" ma:index="18" nillable="true" ma:displayName="MediaServiceAutoTags" ma:internalName="MediaServiceAutoTags" ma:readOnly="true">
      <xsd:simpleType>
        <xsd:restriction base="dms:Text"/>
      </xsd:simpleType>
    </xsd:element>
    <xsd:element name="MediaServiceOCR" ma:index="19" nillable="true" ma:displayName="MediaServiceOCR" ma:internalName="MediaServiceOCR" ma:readOnly="true">
      <xsd:simpleType>
        <xsd:restriction base="dms:Note">
          <xsd:maxLength value="255"/>
        </xsd:restriction>
      </xsd:simpleType>
    </xsd:element>
    <xsd:element name="MediaServiceDateTaken" ma:index="20" nillable="true" ma:displayName="MediaServiceDateTaken" ma:hidden="true" ma:internalName="MediaServiceDateTaken" ma:readOnly="true">
      <xsd:simpleType>
        <xsd:restriction base="dms:Text"/>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0de41a6-60fa-4763-aec6-1e3bf13e9489" elementFormDefault="qualified">
    <xsd:import namespace="http://schemas.microsoft.com/office/2006/documentManagement/types"/>
    <xsd:import namespace="http://schemas.microsoft.com/office/infopath/2007/PartnerControls"/>
    <xsd:element name="SharedWithUsers" ma:index="13"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14" nillable="true" ma:displayName="Delar tips, Hash" ma:internalName="SharingHintHash" ma:readOnly="true">
      <xsd:simpleType>
        <xsd:restriction base="dms:Text"/>
      </xsd:simpleType>
    </xsd:element>
    <xsd:element name="SharedWithDetails" ma:index="15" nillable="true" ma:displayName="Delat med information"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e0de41a6-60fa-4763-aec6-1e3bf13e9489">
      <UserInfo>
        <DisplayName>Karin Lindblad</DisplayName>
        <AccountId>23</AccountId>
        <AccountType/>
      </UserInfo>
    </SharedWithUsers>
    <Kund0 xmlns="987abb24-cbba-4483-8932-aed568be1f04">SFM</Kund0>
    <Kund1 xmlns="987abb24-cbba-4483-8932-aed568be1f04">Svenska försäkringsförmedlares förening</Kund1>
    <Kund2 xmlns="987abb24-cbba-4483-8932-aed568be1f04">Vidareutveckling av MIS</Kund2>
    <Kund3 xmlns="987abb24-cbba-4483-8932-aed568be1f04">Informationsmodellering</Kund3>
    <Kund xmlns="987abb24-cbba-4483-8932-aed568be1f04">2891</Kund>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0C6DB83-AE4D-45C3-ADF3-524BC3B061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7abb24-cbba-4483-8932-aed568be1f04"/>
    <ds:schemaRef ds:uri="e0de41a6-60fa-4763-aec6-1e3bf13e948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1078E58-EFD0-4DA9-8643-01C9BC18BF29}">
  <ds:schemaRefs>
    <ds:schemaRef ds:uri="http://schemas.openxmlformats.org/package/2006/metadata/core-properties"/>
    <ds:schemaRef ds:uri="987abb24-cbba-4483-8932-aed568be1f04"/>
    <ds:schemaRef ds:uri="http://purl.org/dc/terms/"/>
    <ds:schemaRef ds:uri="http://schemas.microsoft.com/office/2006/documentManagement/types"/>
    <ds:schemaRef ds:uri="http://schemas.microsoft.com/office/infopath/2007/PartnerControls"/>
    <ds:schemaRef ds:uri="http://purl.org/dc/elements/1.1/"/>
    <ds:schemaRef ds:uri="http://schemas.microsoft.com/office/2006/metadata/properties"/>
    <ds:schemaRef ds:uri="e0de41a6-60fa-4763-aec6-1e3bf13e9489"/>
    <ds:schemaRef ds:uri="http://www.w3.org/XML/1998/namespace"/>
    <ds:schemaRef ds:uri="http://purl.org/dc/dcmitype/"/>
  </ds:schemaRefs>
</ds:datastoreItem>
</file>

<file path=customXml/itemProps3.xml><?xml version="1.0" encoding="utf-8"?>
<ds:datastoreItem xmlns:ds="http://schemas.openxmlformats.org/officeDocument/2006/customXml" ds:itemID="{6D61A020-7CF9-4173-8296-6D3063BE0D0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2861</TotalTime>
  <Words>351</Words>
  <Application>Microsoft Office PowerPoint</Application>
  <PresentationFormat>Bildspel på skärmen (4:3)</PresentationFormat>
  <Paragraphs>19</Paragraphs>
  <Slides>5</Slides>
  <Notes>1</Notes>
  <HiddenSlides>0</HiddenSlides>
  <MMClips>0</MMClips>
  <ScaleCrop>false</ScaleCrop>
  <HeadingPairs>
    <vt:vector size="6" baseType="variant">
      <vt:variant>
        <vt:lpstr>Använt teckensnitt</vt:lpstr>
      </vt:variant>
      <vt:variant>
        <vt:i4>6</vt:i4>
      </vt:variant>
      <vt:variant>
        <vt:lpstr>Tema</vt:lpstr>
      </vt:variant>
      <vt:variant>
        <vt:i4>2</vt:i4>
      </vt:variant>
      <vt:variant>
        <vt:lpstr>Bildrubriker</vt:lpstr>
      </vt:variant>
      <vt:variant>
        <vt:i4>5</vt:i4>
      </vt:variant>
    </vt:vector>
  </HeadingPairs>
  <TitlesOfParts>
    <vt:vector size="13" baseType="lpstr">
      <vt:lpstr>Arial</vt:lpstr>
      <vt:lpstr>Calibri</vt:lpstr>
      <vt:lpstr>Candara</vt:lpstr>
      <vt:lpstr>Times New Roman</vt:lpstr>
      <vt:lpstr>Verdana</vt:lpstr>
      <vt:lpstr>Wingdings</vt:lpstr>
      <vt:lpstr>Tom presentation</vt:lpstr>
      <vt:lpstr>SFIS-mall</vt:lpstr>
      <vt:lpstr>Referensgrupp Provisionsfil  S4I </vt:lpstr>
      <vt:lpstr>Ändringar</vt:lpstr>
      <vt:lpstr>Ändringar</vt:lpstr>
      <vt:lpstr>PowerPoint-presentation</vt:lpstr>
      <vt:lpstr>Ändringar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Referensgrupp Provisionsfil  S4I</dc:title>
  <dc:creator>Angelica Nevenstam</dc:creator>
  <cp:lastModifiedBy>Mathias Lindkvist</cp:lastModifiedBy>
  <cp:revision>57</cp:revision>
  <dcterms:created xsi:type="dcterms:W3CDTF">2020-09-29T07:53:54Z</dcterms:created>
  <dcterms:modified xsi:type="dcterms:W3CDTF">2022-09-28T07:59:27Z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0x01010011766E8D23E02943A610C5863345064E</vt:lpwstr>
  </property>
</Properties>
</file>