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76" userDrawn="1">
          <p15:clr>
            <a:srgbClr val="A4A3A4"/>
          </p15:clr>
        </p15:guide>
        <p15:guide id="4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hias Lindkvist" initials="ML" lastIdx="12" clrIdx="0">
    <p:extLst>
      <p:ext uri="{19B8F6BF-5375-455C-9EA6-DF929625EA0E}">
        <p15:presenceInfo xmlns:p15="http://schemas.microsoft.com/office/powerpoint/2012/main" userId="e06c4f3ea19280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99"/>
    <a:srgbClr val="0073AC"/>
    <a:srgbClr val="9ABCC6"/>
    <a:srgbClr val="6679BB"/>
    <a:srgbClr val="008CD2"/>
    <a:srgbClr val="E67D14"/>
    <a:srgbClr val="044370"/>
    <a:srgbClr val="009FEE"/>
    <a:srgbClr val="E2A818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3703" autoAdjust="0"/>
  </p:normalViewPr>
  <p:slideViewPr>
    <p:cSldViewPr>
      <p:cViewPr>
        <p:scale>
          <a:sx n="128" d="100"/>
          <a:sy n="128" d="100"/>
        </p:scale>
        <p:origin x="1200" y="-304"/>
      </p:cViewPr>
      <p:guideLst>
        <p:guide orient="horz" pos="2160"/>
        <p:guide pos="2880"/>
        <p:guide pos="476"/>
        <p:guide pos="5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68"/>
    </p:cViewPr>
  </p:sorterViewPr>
  <p:notesViewPr>
    <p:cSldViewPr>
      <p:cViewPr varScale="1">
        <p:scale>
          <a:sx n="90" d="100"/>
          <a:sy n="90" d="100"/>
        </p:scale>
        <p:origin x="3750" y="10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7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sv-SE" dirty="0"/>
              <a:t>S4I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7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2850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2850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7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GB" dirty="0"/>
              <a:t>S4I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7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4" y="4715640"/>
            <a:ext cx="4985393" cy="446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2850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2850"/>
            <a:ext cx="2944958" cy="49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32000" y="1710000"/>
            <a:ext cx="6480000" cy="1219201"/>
          </a:xfrm>
        </p:spPr>
        <p:txBody>
          <a:bodyPr anchor="b" anchorCtr="0"/>
          <a:lstStyle>
            <a:lvl1pPr algn="l">
              <a:defRPr sz="4000" baseline="0">
                <a:solidFill>
                  <a:schemeClr val="tx1"/>
                </a:solidFill>
              </a:defRPr>
            </a:lvl1pPr>
          </a:lstStyle>
          <a:p>
            <a:r>
              <a:rPr lang="sv-SE" noProof="0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32000" y="3124200"/>
            <a:ext cx="6480000" cy="1447800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här för att ändra format på underrubrik i bakgrunden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" y="288290"/>
            <a:ext cx="2273620" cy="85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7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288000" y="6480000"/>
            <a:ext cx="2160000" cy="153888"/>
          </a:xfrm>
        </p:spPr>
        <p:txBody>
          <a:bodyPr anchor="b" anchorCtr="0"/>
          <a:lstStyle>
            <a:lvl1pPr>
              <a:defRPr sz="1000"/>
            </a:lvl1pPr>
          </a:lstStyle>
          <a:p>
            <a:fld id="{B89874C0-DC33-41F1-AD6C-62B570E82EA9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24000" y="6480000"/>
            <a:ext cx="503816" cy="153888"/>
          </a:xfrm>
        </p:spPr>
        <p:txBody>
          <a:bodyPr anchor="b" anchorCtr="0"/>
          <a:lstStyle>
            <a:lvl1pPr algn="l">
              <a:defRPr sz="1000"/>
            </a:lvl1pPr>
          </a:lstStyle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12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punktlista (pil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1pPr>
            <a:lvl2pPr marL="742950" indent="-28575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2pPr>
            <a:lvl3pPr marL="1143000" indent="-2286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3pPr>
            <a:lvl4pPr marL="1600200" indent="-2286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4pPr>
            <a:lvl5pPr marL="2057400" indent="-2286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51821-FD63-48FF-A89C-90531AE2652A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buFontTx/>
              <a:buNone/>
              <a:defRPr baseline="0">
                <a:solidFill>
                  <a:schemeClr val="tx1"/>
                </a:solidFill>
              </a:defRPr>
            </a:lvl1pPr>
            <a:lvl2pPr marL="360000" indent="0">
              <a:buFontTx/>
              <a:buNone/>
              <a:defRPr baseline="0">
                <a:solidFill>
                  <a:schemeClr val="tx1"/>
                </a:solidFill>
              </a:defRPr>
            </a:lvl2pPr>
            <a:lvl3pPr marL="720000" indent="0">
              <a:buFontTx/>
              <a:buNone/>
              <a:defRPr baseline="0">
                <a:solidFill>
                  <a:schemeClr val="tx1"/>
                </a:solidFill>
              </a:defRPr>
            </a:lvl3pPr>
            <a:lvl4pPr marL="1080000" indent="0">
              <a:buFontTx/>
              <a:buNone/>
              <a:defRPr baseline="0">
                <a:solidFill>
                  <a:schemeClr val="tx1"/>
                </a:solidFill>
              </a:defRPr>
            </a:lvl4pPr>
            <a:lvl5pPr marL="1440000" indent="0">
              <a:buFontTx/>
              <a:buNone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FE5D-4219-4BC0-B8A3-44E912FFA544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349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99592" y="1692000"/>
            <a:ext cx="3492408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52000" y="1692000"/>
            <a:ext cx="3492408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0F0C-5392-4927-AA46-542212E587C1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96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00000" y="1692000"/>
            <a:ext cx="2160000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91880" y="1692000"/>
            <a:ext cx="2160000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F0ADE-00C5-4F4E-A4F1-AB52CF23D5EF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8" name="Platshållare för innehåll 3"/>
          <p:cNvSpPr>
            <a:spLocks noGrp="1"/>
          </p:cNvSpPr>
          <p:nvPr>
            <p:ph sz="half" idx="13"/>
          </p:nvPr>
        </p:nvSpPr>
        <p:spPr>
          <a:xfrm>
            <a:off x="6084168" y="1692000"/>
            <a:ext cx="2160000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12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C1B1-29CB-4AE5-A779-8A07BC1BF2D9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3"/>
          </p:nvPr>
        </p:nvSpPr>
        <p:spPr>
          <a:xfrm>
            <a:off x="900000" y="1692000"/>
            <a:ext cx="7344000" cy="4140000"/>
          </a:xfrm>
          <a:noFill/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48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52000" y="1692000"/>
            <a:ext cx="3492408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0788-89FB-4DA1-BB4B-C1C616D201C7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16" name="Platshållare för bild 11"/>
          <p:cNvSpPr>
            <a:spLocks noGrp="1"/>
          </p:cNvSpPr>
          <p:nvPr>
            <p:ph type="pic" sz="quarter" idx="13"/>
          </p:nvPr>
        </p:nvSpPr>
        <p:spPr>
          <a:xfrm>
            <a:off x="899592" y="1692000"/>
            <a:ext cx="3492408" cy="4140000"/>
          </a:xfrm>
          <a:noFill/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09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52000" y="1692000"/>
            <a:ext cx="3492408" cy="414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</a:defRPr>
            </a:lvl1pPr>
            <a:lvl2pPr marL="360000" indent="0">
              <a:buFontTx/>
              <a:buNone/>
              <a:defRPr sz="2000" baseline="0">
                <a:solidFill>
                  <a:schemeClr val="tx1"/>
                </a:solidFill>
              </a:defRPr>
            </a:lvl2pPr>
            <a:lvl3pPr marL="720000" indent="0">
              <a:buFontTx/>
              <a:buNone/>
              <a:defRPr sz="2000" baseline="0">
                <a:solidFill>
                  <a:schemeClr val="tx1"/>
                </a:solidFill>
              </a:defRPr>
            </a:lvl3pPr>
            <a:lvl4pPr marL="1080000" indent="0">
              <a:buFontTx/>
              <a:buNone/>
              <a:defRPr sz="2000" baseline="0">
                <a:solidFill>
                  <a:schemeClr val="tx1"/>
                </a:solidFill>
              </a:defRPr>
            </a:lvl4pPr>
            <a:lvl5pPr marL="1440000" indent="0">
              <a:buFontTx/>
              <a:buNone/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0115-1D6D-42D0-915E-725EC4FD2F37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16" name="Platshållare för bild 11"/>
          <p:cNvSpPr>
            <a:spLocks noGrp="1"/>
          </p:cNvSpPr>
          <p:nvPr>
            <p:ph type="pic" sz="quarter" idx="13"/>
          </p:nvPr>
        </p:nvSpPr>
        <p:spPr>
          <a:xfrm>
            <a:off x="899592" y="1692000"/>
            <a:ext cx="3492408" cy="4140000"/>
          </a:xfrm>
          <a:noFill/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02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50BC-5DA3-42C0-ACCE-4EA23677DBDA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44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AE381-D87A-437E-A0CA-E8B8B91F492F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28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01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00000" y="1692000"/>
            <a:ext cx="7344000" cy="414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288000" y="6480000"/>
            <a:ext cx="21600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A034E54-4627-401E-8104-CAEB3A3EA2F5}" type="datetime1">
              <a:rPr lang="sv-SE" smtClean="0">
                <a:solidFill>
                  <a:prstClr val="black"/>
                </a:solidFill>
              </a:rPr>
              <a:t>2022-02-08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044000" y="6477000"/>
            <a:ext cx="2160000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3924168" y="6480000"/>
            <a:ext cx="503816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CFF4DFA-43D9-490A-868D-985973C3E616}" type="slidenum">
              <a:rPr lang="sv-SE" smtClean="0">
                <a:solidFill>
                  <a:prstClr val="black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4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buFont typeface="Arial" pitchFamily="34" charset="0"/>
        <a:buChar char="•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2E309E1-6E1E-4A61-AB92-EC947841E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141" y="188640"/>
            <a:ext cx="4642363" cy="659735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BCB8956-2C60-47E1-A21D-7C55A5EBE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88640"/>
            <a:ext cx="4650690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59242"/>
      </p:ext>
    </p:extLst>
  </p:cSld>
  <p:clrMapOvr>
    <a:masterClrMapping/>
  </p:clrMapOvr>
</p:sld>
</file>

<file path=ppt/theme/theme1.xml><?xml version="1.0" encoding="utf-8"?>
<a:theme xmlns:a="http://schemas.openxmlformats.org/drawingml/2006/main" name="SFIS-mall">
  <a:themeElements>
    <a:clrScheme name="Svensk Försäkri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679BB"/>
      </a:accent1>
      <a:accent2>
        <a:srgbClr val="FFD478"/>
      </a:accent2>
      <a:accent3>
        <a:srgbClr val="E93E84"/>
      </a:accent3>
      <a:accent4>
        <a:srgbClr val="C6DE89"/>
      </a:accent4>
      <a:accent5>
        <a:srgbClr val="BBC6E5"/>
      </a:accent5>
      <a:accent6>
        <a:srgbClr val="F494BC"/>
      </a:accent6>
      <a:hlink>
        <a:srgbClr val="0000FF"/>
      </a:hlink>
      <a:folHlink>
        <a:srgbClr val="800080"/>
      </a:folHlink>
    </a:clrScheme>
    <a:fontScheme name="SFIS P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766E8D23E02943A610C5863345064E" ma:contentTypeVersion="15" ma:contentTypeDescription="Skapa ett nytt dokument." ma:contentTypeScope="" ma:versionID="2293188f8925e90e9b4a4600c7472704">
  <xsd:schema xmlns:xsd="http://www.w3.org/2001/XMLSchema" xmlns:xs="http://www.w3.org/2001/XMLSchema" xmlns:p="http://schemas.microsoft.com/office/2006/metadata/properties" xmlns:ns2="987abb24-cbba-4483-8932-aed568be1f04" xmlns:ns3="e0de41a6-60fa-4763-aec6-1e3bf13e9489" targetNamespace="http://schemas.microsoft.com/office/2006/metadata/properties" ma:root="true" ma:fieldsID="981afb14e43faa520b721535dab0794c" ns2:_="" ns3:_="">
    <xsd:import namespace="987abb24-cbba-4483-8932-aed568be1f04"/>
    <xsd:import namespace="e0de41a6-60fa-4763-aec6-1e3bf13e9489"/>
    <xsd:element name="properties">
      <xsd:complexType>
        <xsd:sequence>
          <xsd:element name="documentManagement">
            <xsd:complexType>
              <xsd:all>
                <xsd:element ref="ns2:Kund" minOccurs="0"/>
                <xsd:element ref="ns2:Kund0" minOccurs="0"/>
                <xsd:element ref="ns2:Kund1" minOccurs="0"/>
                <xsd:element ref="ns2:Kund2" minOccurs="0"/>
                <xsd:element ref="ns2:Kund3" minOccurs="0"/>
                <xsd:element ref="ns3:SharedWithUsers" minOccurs="0"/>
                <xsd:element ref="ns3:SharingHintHash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7abb24-cbba-4483-8932-aed568be1f04" elementFormDefault="qualified">
    <xsd:import namespace="http://schemas.microsoft.com/office/2006/documentManagement/types"/>
    <xsd:import namespace="http://schemas.microsoft.com/office/infopath/2007/PartnerControls"/>
    <xsd:element name="Kund" ma:index="8" nillable="true" ma:displayName="Jobb" ma:default="2891" ma:internalName="Kund">
      <xsd:simpleType>
        <xsd:restriction base="dms:Text"/>
      </xsd:simpleType>
    </xsd:element>
    <xsd:element name="Kund0" ma:index="9" nillable="true" ma:displayName="Populärnamn" ma:default="SFM" ma:internalName="Kund0">
      <xsd:simpleType>
        <xsd:restriction base="dms:Text"/>
      </xsd:simpleType>
    </xsd:element>
    <xsd:element name="Kund1" ma:index="10" nillable="true" ma:displayName="Kund" ma:default="Svenska försäkringsförmedlares förening" ma:internalName="Kund1">
      <xsd:simpleType>
        <xsd:restriction base="dms:Text"/>
      </xsd:simpleType>
    </xsd:element>
    <xsd:element name="Kund2" ma:index="11" nillable="true" ma:displayName="Projekt" ma:default="Vidareutveckling av MIS" ma:internalName="Kund2">
      <xsd:simpleType>
        <xsd:restriction base="dms:Text"/>
      </xsd:simpleType>
    </xsd:element>
    <xsd:element name="Kund3" ma:index="12" nillable="true" ma:displayName="Produkt" ma:default="Informationsmodellering" ma:internalName="Kund3">
      <xsd:simpleType>
        <xsd:restriction base="dms:Text"/>
      </xsd:simpleType>
    </xsd:element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8" nillable="true" ma:displayName="MediaServiceAutoTags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e41a6-60fa-4763-aec6-1e3bf13e948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4" nillable="true" ma:displayName="Delar tips, Hash" ma:internalName="SharingHintHash" ma:readOnly="true">
      <xsd:simpleType>
        <xsd:restriction base="dms:Text"/>
      </xsd:simpleType>
    </xsd:element>
    <xsd:element name="SharedWithDetails" ma:index="15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0de41a6-60fa-4763-aec6-1e3bf13e9489">
      <UserInfo>
        <DisplayName>Karin Lindblad</DisplayName>
        <AccountId>23</AccountId>
        <AccountType/>
      </UserInfo>
    </SharedWithUsers>
    <Kund0 xmlns="987abb24-cbba-4483-8932-aed568be1f04">S4I</Kund0>
    <Kund1 xmlns="987abb24-cbba-4483-8932-aed568be1f04">Standard 4 insurance</Kund1>
    <Kund2 xmlns="987abb24-cbba-4483-8932-aed568be1f04">KYC</Kund2>
    <Kund3 xmlns="987abb24-cbba-4483-8932-aed568be1f04">Informationsmodellering</Kund3>
    <Kund xmlns="987abb24-cbba-4483-8932-aed568be1f04">2891</Ku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2C0A3A-90C1-4816-9EAF-00BCDCD28C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7abb24-cbba-4483-8932-aed568be1f04"/>
    <ds:schemaRef ds:uri="e0de41a6-60fa-4763-aec6-1e3bf13e9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078E58-EFD0-4DA9-8643-01C9BC18BF29}">
  <ds:schemaRefs>
    <ds:schemaRef ds:uri="http://www.w3.org/XML/1998/namespace"/>
    <ds:schemaRef ds:uri="http://schemas.openxmlformats.org/package/2006/metadata/core-properties"/>
    <ds:schemaRef ds:uri="http://purl.org/dc/dcmitype/"/>
    <ds:schemaRef ds:uri="e0de41a6-60fa-4763-aec6-1e3bf13e9489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987abb24-cbba-4483-8932-aed568be1f04"/>
  </ds:schemaRefs>
</ds:datastoreItem>
</file>

<file path=customXml/itemProps3.xml><?xml version="1.0" encoding="utf-8"?>
<ds:datastoreItem xmlns:ds="http://schemas.openxmlformats.org/officeDocument/2006/customXml" ds:itemID="{6D61A020-7CF9-4173-8296-6D3063BE0D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C:\Program\Microsoft Office\Mallar\Tom presentation.pot</Template>
  <TotalTime>13741</TotalTime>
  <Words>0</Words>
  <Application>Microsoft Macintosh PowerPoint</Application>
  <PresentationFormat>Bildspel på skärmen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Verdana</vt:lpstr>
      <vt:lpstr>SFIS-mall</vt:lpstr>
      <vt:lpstr>PowerPoint-presentation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Emilie Wiklund</cp:lastModifiedBy>
  <cp:revision>824</cp:revision>
  <cp:lastPrinted>2019-09-17T14:12:30Z</cp:lastPrinted>
  <dcterms:created xsi:type="dcterms:W3CDTF">2002-04-02T09:19:51Z</dcterms:created>
  <dcterms:modified xsi:type="dcterms:W3CDTF">2022-02-08T11:15:00Z</dcterms:modified>
  <cp:category>S4I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0x01010011766E8D23E02943A610C5863345064E</vt:lpwstr>
  </property>
  <property fmtid="{D5CDD505-2E9C-101B-9397-08002B2CF9AE}" pid="3" name="Order">
    <vt:r8>1133600</vt:r8>
  </property>
  <property fmtid="{D5CDD505-2E9C-101B-9397-08002B2CF9AE}" pid="4" name="xd_ProgID">
    <vt:lpwstr/>
  </property>
  <property fmtid="{D5CDD505-2E9C-101B-9397-08002B2CF9AE}" pid="5" name="_CopySource">
    <vt:lpwstr>https://sfm2.sharepoint.com/sites/Gemensam/Delade dokument/Årsstämma 2016/Dagordning.pptx</vt:lpwstr>
  </property>
  <property fmtid="{D5CDD505-2E9C-101B-9397-08002B2CF9AE}" pid="6" name="TemplateUrl">
    <vt:lpwstr/>
  </property>
  <property fmtid="{D5CDD505-2E9C-101B-9397-08002B2CF9AE}" pid="7" name="xd_Signature">
    <vt:bool>false</vt:bool>
  </property>
  <property fmtid="{D5CDD505-2E9C-101B-9397-08002B2CF9AE}" pid="8" name="ComplianceAssetId">
    <vt:lpwstr/>
  </property>
</Properties>
</file>