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1" r:id="rId5"/>
  </p:sldMasterIdLst>
  <p:notesMasterIdLst>
    <p:notesMasterId r:id="rId13"/>
  </p:notesMasterIdLst>
  <p:handoutMasterIdLst>
    <p:handoutMasterId r:id="rId14"/>
  </p:handoutMasterIdLst>
  <p:sldIdLst>
    <p:sldId id="528" r:id="rId6"/>
    <p:sldId id="580" r:id="rId7"/>
    <p:sldId id="582" r:id="rId8"/>
    <p:sldId id="583" r:id="rId9"/>
    <p:sldId id="256" r:id="rId10"/>
    <p:sldId id="581" r:id="rId11"/>
    <p:sldId id="579" r:id="rId12"/>
  </p:sldIdLst>
  <p:sldSz cx="9144000" cy="6858000" type="screen4x3"/>
  <p:notesSz cx="6797675" cy="9928225"/>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476" userDrawn="1">
          <p15:clr>
            <a:srgbClr val="A4A3A4"/>
          </p15:clr>
        </p15:guide>
        <p15:guide id="4" pos="5284"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hias Lindkvist" initials="ML" lastIdx="12" clrIdx="0">
    <p:extLst>
      <p:ext uri="{19B8F6BF-5375-455C-9EA6-DF929625EA0E}">
        <p15:presenceInfo xmlns:p15="http://schemas.microsoft.com/office/powerpoint/2012/main" userId="e06c4f3ea19280b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99"/>
    <a:srgbClr val="0073AC"/>
    <a:srgbClr val="9ABCC6"/>
    <a:srgbClr val="6679BB"/>
    <a:srgbClr val="008CD2"/>
    <a:srgbClr val="E67D14"/>
    <a:srgbClr val="044370"/>
    <a:srgbClr val="009FEE"/>
    <a:srgbClr val="E2A818"/>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684" autoAdjust="0"/>
  </p:normalViewPr>
  <p:slideViewPr>
    <p:cSldViewPr>
      <p:cViewPr varScale="1">
        <p:scale>
          <a:sx n="80" d="100"/>
          <a:sy n="80" d="100"/>
        </p:scale>
        <p:origin x="1550" y="62"/>
      </p:cViewPr>
      <p:guideLst>
        <p:guide orient="horz" pos="2160"/>
        <p:guide pos="2880"/>
        <p:guide pos="476"/>
        <p:guide pos="528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468"/>
    </p:cViewPr>
  </p:sorterViewPr>
  <p:notesViewPr>
    <p:cSldViewPr>
      <p:cViewPr varScale="1">
        <p:scale>
          <a:sx n="90" d="100"/>
          <a:sy n="90" d="100"/>
        </p:scale>
        <p:origin x="3750" y="102"/>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2" y="7"/>
            <a:ext cx="2944958" cy="495379"/>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defRPr sz="1200">
                <a:latin typeface="Times New Roman" charset="0"/>
              </a:defRPr>
            </a:lvl1pPr>
          </a:lstStyle>
          <a:p>
            <a:pPr>
              <a:defRPr/>
            </a:pPr>
            <a:r>
              <a:rPr lang="sv-SE" dirty="0"/>
              <a:t>S4I</a:t>
            </a:r>
          </a:p>
        </p:txBody>
      </p:sp>
      <p:sp>
        <p:nvSpPr>
          <p:cNvPr id="15363" name="Rectangle 3"/>
          <p:cNvSpPr>
            <a:spLocks noGrp="1" noChangeArrowheads="1"/>
          </p:cNvSpPr>
          <p:nvPr>
            <p:ph type="dt" sz="quarter" idx="1"/>
          </p:nvPr>
        </p:nvSpPr>
        <p:spPr bwMode="auto">
          <a:xfrm>
            <a:off x="3852717" y="7"/>
            <a:ext cx="2944958" cy="495379"/>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lgn="r">
              <a:defRPr sz="1200">
                <a:latin typeface="Times New Roman" charset="0"/>
              </a:defRPr>
            </a:lvl1pPr>
          </a:lstStyle>
          <a:p>
            <a:pPr>
              <a:defRPr/>
            </a:pPr>
            <a:endParaRPr lang="sv-SE" dirty="0"/>
          </a:p>
        </p:txBody>
      </p:sp>
      <p:sp>
        <p:nvSpPr>
          <p:cNvPr id="15364" name="Rectangle 4"/>
          <p:cNvSpPr>
            <a:spLocks noGrp="1" noChangeArrowheads="1"/>
          </p:cNvSpPr>
          <p:nvPr>
            <p:ph type="ftr" sz="quarter" idx="2"/>
          </p:nvPr>
        </p:nvSpPr>
        <p:spPr bwMode="auto">
          <a:xfrm>
            <a:off x="2" y="9432850"/>
            <a:ext cx="2944958" cy="495379"/>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defRPr sz="1200">
                <a:latin typeface="Times New Roman" charset="0"/>
              </a:defRPr>
            </a:lvl1pPr>
          </a:lstStyle>
          <a:p>
            <a:pPr>
              <a:defRPr/>
            </a:pPr>
            <a:endParaRPr lang="sv-SE" dirty="0"/>
          </a:p>
        </p:txBody>
      </p:sp>
      <p:sp>
        <p:nvSpPr>
          <p:cNvPr id="15365" name="Rectangle 5"/>
          <p:cNvSpPr>
            <a:spLocks noGrp="1" noChangeArrowheads="1"/>
          </p:cNvSpPr>
          <p:nvPr>
            <p:ph type="sldNum" sz="quarter" idx="3"/>
          </p:nvPr>
        </p:nvSpPr>
        <p:spPr bwMode="auto">
          <a:xfrm>
            <a:off x="3852717" y="9432850"/>
            <a:ext cx="2944958" cy="495379"/>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lgn="r">
              <a:defRPr sz="1200">
                <a:latin typeface="Times New Roman" charset="0"/>
              </a:defRPr>
            </a:lvl1pPr>
          </a:lstStyle>
          <a:p>
            <a:pPr>
              <a:defRPr/>
            </a:pPr>
            <a:fld id="{476AB7E5-160B-483B-9FB5-95EA03412A10}" type="slidenum">
              <a:rPr lang="sv-SE"/>
              <a:pPr>
                <a:defRPr/>
              </a:pPr>
              <a:t>‹#›</a:t>
            </a:fld>
            <a:endParaRPr lang="sv-SE" dirty="0"/>
          </a:p>
        </p:txBody>
      </p:sp>
    </p:spTree>
    <p:extLst>
      <p:ext uri="{BB962C8B-B14F-4D97-AF65-F5344CB8AC3E}">
        <p14:creationId xmlns:p14="http://schemas.microsoft.com/office/powerpoint/2010/main" val="1891723368"/>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2" y="7"/>
            <a:ext cx="2944958" cy="495379"/>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defRPr sz="1200">
                <a:latin typeface="Times New Roman" charset="0"/>
              </a:defRPr>
            </a:lvl1pPr>
          </a:lstStyle>
          <a:p>
            <a:pPr>
              <a:defRPr/>
            </a:pPr>
            <a:r>
              <a:rPr lang="en-GB" dirty="0"/>
              <a:t>S4I</a:t>
            </a:r>
          </a:p>
        </p:txBody>
      </p:sp>
      <p:sp>
        <p:nvSpPr>
          <p:cNvPr id="7171" name="Rectangle 3"/>
          <p:cNvSpPr>
            <a:spLocks noGrp="1" noChangeArrowheads="1"/>
          </p:cNvSpPr>
          <p:nvPr>
            <p:ph type="dt" idx="1"/>
          </p:nvPr>
        </p:nvSpPr>
        <p:spPr bwMode="auto">
          <a:xfrm>
            <a:off x="3852717" y="7"/>
            <a:ext cx="2944958" cy="495379"/>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lvl1pPr algn="r">
              <a:defRPr sz="1200">
                <a:latin typeface="Times New Roman" charset="0"/>
              </a:defRPr>
            </a:lvl1pPr>
          </a:lstStyle>
          <a:p>
            <a:pPr>
              <a:defRPr/>
            </a:pPr>
            <a:endParaRPr lang="en-GB" dirty="0"/>
          </a:p>
        </p:txBody>
      </p:sp>
      <p:sp>
        <p:nvSpPr>
          <p:cNvPr id="80900" name="Rectangle 4"/>
          <p:cNvSpPr>
            <a:spLocks noGrp="1" noRot="1" noChangeAspect="1" noChangeArrowheads="1" noTextEdit="1"/>
          </p:cNvSpPr>
          <p:nvPr>
            <p:ph type="sldImg" idx="2"/>
          </p:nvPr>
        </p:nvSpPr>
        <p:spPr bwMode="auto">
          <a:xfrm>
            <a:off x="917575" y="744538"/>
            <a:ext cx="4964113" cy="3724275"/>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144" y="4715640"/>
            <a:ext cx="4985393" cy="4467939"/>
          </a:xfrm>
          <a:prstGeom prst="rect">
            <a:avLst/>
          </a:prstGeom>
          <a:noFill/>
          <a:ln w="9525">
            <a:noFill/>
            <a:miter lim="800000"/>
            <a:headEnd/>
            <a:tailEnd/>
          </a:ln>
          <a:effectLst/>
        </p:spPr>
        <p:txBody>
          <a:bodyPr vert="horz" wrap="square" lIns="91438" tIns="45720" rIns="91438" bIns="45720" numCol="1" anchor="t" anchorCtr="0" compatLnSpc="1">
            <a:prstTxWarp prst="textNoShape">
              <a:avLst/>
            </a:prstTxWarp>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174" name="Rectangle 6"/>
          <p:cNvSpPr>
            <a:spLocks noGrp="1" noChangeArrowheads="1"/>
          </p:cNvSpPr>
          <p:nvPr>
            <p:ph type="ftr" sz="quarter" idx="4"/>
          </p:nvPr>
        </p:nvSpPr>
        <p:spPr bwMode="auto">
          <a:xfrm>
            <a:off x="2" y="9432850"/>
            <a:ext cx="2944958" cy="495379"/>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defRPr sz="1200">
                <a:latin typeface="Times New Roman" charset="0"/>
              </a:defRPr>
            </a:lvl1pPr>
          </a:lstStyle>
          <a:p>
            <a:pPr>
              <a:defRPr/>
            </a:pPr>
            <a:endParaRPr lang="en-GB" dirty="0"/>
          </a:p>
        </p:txBody>
      </p:sp>
      <p:sp>
        <p:nvSpPr>
          <p:cNvPr id="7175" name="Rectangle 7"/>
          <p:cNvSpPr>
            <a:spLocks noGrp="1" noChangeArrowheads="1"/>
          </p:cNvSpPr>
          <p:nvPr>
            <p:ph type="sldNum" sz="quarter" idx="5"/>
          </p:nvPr>
        </p:nvSpPr>
        <p:spPr bwMode="auto">
          <a:xfrm>
            <a:off x="3852717" y="9432850"/>
            <a:ext cx="2944958" cy="495379"/>
          </a:xfrm>
          <a:prstGeom prst="rect">
            <a:avLst/>
          </a:prstGeom>
          <a:noFill/>
          <a:ln w="9525">
            <a:noFill/>
            <a:miter lim="800000"/>
            <a:headEnd/>
            <a:tailEnd/>
          </a:ln>
          <a:effectLst/>
        </p:spPr>
        <p:txBody>
          <a:bodyPr vert="horz" wrap="square" lIns="91438" tIns="45720" rIns="91438" bIns="45720" numCol="1" anchor="b" anchorCtr="0" compatLnSpc="1">
            <a:prstTxWarp prst="textNoShape">
              <a:avLst/>
            </a:prstTxWarp>
          </a:bodyPr>
          <a:lstStyle>
            <a:lvl1pPr algn="r">
              <a:defRPr sz="1200">
                <a:latin typeface="Times New Roman" charset="0"/>
              </a:defRPr>
            </a:lvl1pPr>
          </a:lstStyle>
          <a:p>
            <a:pPr>
              <a:defRPr/>
            </a:pPr>
            <a:fld id="{4F5EBB0C-B099-4B09-8339-6F66430D6ACE}" type="slidenum">
              <a:rPr lang="en-GB"/>
              <a:pPr>
                <a:defRPr/>
              </a:pPr>
              <a:t>‹#›</a:t>
            </a:fld>
            <a:endParaRPr lang="en-GB" dirty="0"/>
          </a:p>
        </p:txBody>
      </p:sp>
    </p:spTree>
    <p:extLst>
      <p:ext uri="{BB962C8B-B14F-4D97-AF65-F5344CB8AC3E}">
        <p14:creationId xmlns:p14="http://schemas.microsoft.com/office/powerpoint/2010/main" val="1583110708"/>
      </p:ext>
    </p:extLst>
  </p:cSld>
  <p:clrMap bg1="lt1" tx1="dk1" bg2="lt2" tx2="dk2" accent1="accent1" accent2="accent2" accent3="accent3" accent4="accent4" accent5="accent5" accent6="accent6" hlink="hlink" folHlink="folHlink"/>
  <p:hf sldNum="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effectLst/>
                <a:latin typeface="Calibri" panose="020F0502020204030204" pitchFamily="34" charset="0"/>
                <a:ea typeface="Calibri" panose="020F0502020204030204" pitchFamily="34" charset="0"/>
              </a:rPr>
              <a:t>Blanketten kan komma att ändras visuellt samt med vissa förbättringar gällande användbarheten (alla Lands-fält skall fyllas med begränsade värdemängder enligt ISO – 3166).</a:t>
            </a:r>
            <a:endParaRPr lang="sv-SE" dirty="0"/>
          </a:p>
        </p:txBody>
      </p:sp>
      <p:sp>
        <p:nvSpPr>
          <p:cNvPr id="4" name="Platshållare för sidhuvud 3"/>
          <p:cNvSpPr>
            <a:spLocks noGrp="1"/>
          </p:cNvSpPr>
          <p:nvPr>
            <p:ph type="hdr" sz="quarter"/>
          </p:nvPr>
        </p:nvSpPr>
        <p:spPr/>
        <p:txBody>
          <a:bodyPr/>
          <a:lstStyle/>
          <a:p>
            <a:pPr>
              <a:defRPr/>
            </a:pPr>
            <a:r>
              <a:rPr lang="en-GB"/>
              <a:t>S4I</a:t>
            </a:r>
            <a:endParaRPr lang="en-GB" dirty="0"/>
          </a:p>
        </p:txBody>
      </p:sp>
    </p:spTree>
    <p:extLst>
      <p:ext uri="{BB962C8B-B14F-4D97-AF65-F5344CB8AC3E}">
        <p14:creationId xmlns:p14="http://schemas.microsoft.com/office/powerpoint/2010/main" val="1031610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685800" y="404665"/>
            <a:ext cx="7772400" cy="864095"/>
          </a:xfrm>
          <a:prstGeom prst="rect">
            <a:avLst/>
          </a:prstGeom>
        </p:spPr>
        <p:txBody>
          <a:bodyPr anchor="b" anchorCtr="0"/>
          <a:lstStyle>
            <a:lvl1pPr algn="l">
              <a:defRPr sz="2400" b="1">
                <a:solidFill>
                  <a:srgbClr val="006799"/>
                </a:solidFill>
                <a:latin typeface="Arial" panose="020B0604020202020204" pitchFamily="34" charset="0"/>
                <a:cs typeface="Arial" panose="020B0604020202020204" pitchFamily="34" charset="0"/>
              </a:defRPr>
            </a:lvl1pPr>
          </a:lstStyle>
          <a:p>
            <a:r>
              <a:rPr lang="sv-SE" dirty="0"/>
              <a:t>Klicka här för att ändra rubrik</a:t>
            </a:r>
          </a:p>
        </p:txBody>
      </p:sp>
      <p:sp>
        <p:nvSpPr>
          <p:cNvPr id="6" name="Rectangle 6"/>
          <p:cNvSpPr>
            <a:spLocks noGrp="1" noChangeArrowheads="1"/>
          </p:cNvSpPr>
          <p:nvPr>
            <p:ph type="sldNum" sz="quarter" idx="12"/>
          </p:nvPr>
        </p:nvSpPr>
        <p:spPr>
          <a:ln/>
        </p:spPr>
        <p:txBody>
          <a:bodyPr/>
          <a:lstStyle>
            <a:lvl1pPr>
              <a:defRPr>
                <a:solidFill>
                  <a:srgbClr val="9ABCC6"/>
                </a:solidFill>
                <a:latin typeface="Arial" panose="020B0604020202020204" pitchFamily="34" charset="0"/>
                <a:cs typeface="Arial" panose="020B0604020202020204" pitchFamily="34" charset="0"/>
              </a:defRPr>
            </a:lvl1pPr>
          </a:lstStyle>
          <a:p>
            <a:pPr>
              <a:defRPr/>
            </a:pPr>
            <a:fld id="{A0FDB289-6556-4654-8EA5-0833E58E2C48}" type="slidenum">
              <a:rPr lang="en-US" smtClean="0"/>
              <a:pPr>
                <a:defRPr/>
              </a:pPr>
              <a:t>‹#›</a:t>
            </a:fld>
            <a:endParaRPr lang="en-US" dirty="0"/>
          </a:p>
        </p:txBody>
      </p:sp>
      <p:sp>
        <p:nvSpPr>
          <p:cNvPr id="7" name="Text Placeholder 6"/>
          <p:cNvSpPr>
            <a:spLocks noGrp="1"/>
          </p:cNvSpPr>
          <p:nvPr>
            <p:ph type="body" sz="quarter" idx="13"/>
          </p:nvPr>
        </p:nvSpPr>
        <p:spPr>
          <a:xfrm>
            <a:off x="685800" y="2060575"/>
            <a:ext cx="5976937" cy="1873250"/>
          </a:xfrm>
          <a:prstGeom prst="rect">
            <a:avLst/>
          </a:prstGeom>
        </p:spPr>
        <p:txBody>
          <a:bodyPr/>
          <a:lstStyle>
            <a:lvl1pPr>
              <a:defRPr sz="1600">
                <a:solidFill>
                  <a:srgbClr val="006799"/>
                </a:solidFill>
              </a:defRPr>
            </a:lvl1pPr>
            <a:lvl2pPr>
              <a:defRPr sz="1600">
                <a:solidFill>
                  <a:srgbClr val="006799"/>
                </a:solidFill>
              </a:defRPr>
            </a:lvl2pPr>
            <a:lvl3pPr>
              <a:defRPr sz="1600">
                <a:solidFill>
                  <a:srgbClr val="006799"/>
                </a:solidFill>
              </a:defRPr>
            </a:lvl3pPr>
            <a:lvl4pPr>
              <a:defRPr sz="1600">
                <a:solidFill>
                  <a:srgbClr val="006799"/>
                </a:solidFill>
              </a:defRPr>
            </a:lvl4pPr>
            <a:lvl5pPr>
              <a:defRPr sz="1600">
                <a:solidFill>
                  <a:srgbClr val="00679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58349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685800" y="2564896"/>
            <a:ext cx="7772400" cy="936104"/>
          </a:xfrm>
          <a:prstGeom prst="rect">
            <a:avLst/>
          </a:prstGeom>
        </p:spPr>
        <p:txBody>
          <a:bodyPr anchor="ctr"/>
          <a:lstStyle>
            <a:lvl1pPr>
              <a:defRPr>
                <a:solidFill>
                  <a:srgbClr val="044370"/>
                </a:solidFill>
                <a:latin typeface="Arial" panose="020B0604020202020204" pitchFamily="34" charset="0"/>
                <a:cs typeface="Arial" panose="020B0604020202020204" pitchFamily="34" charset="0"/>
              </a:defRPr>
            </a:lvl1pPr>
          </a:lstStyle>
          <a:p>
            <a:r>
              <a:rPr lang="sv-SE" dirty="0"/>
              <a:t>Klicka här för att ändra rubrik</a:t>
            </a:r>
          </a:p>
        </p:txBody>
      </p:sp>
      <p:sp>
        <p:nvSpPr>
          <p:cNvPr id="4" name="Rectangle 4"/>
          <p:cNvSpPr>
            <a:spLocks noGrp="1" noChangeArrowheads="1"/>
          </p:cNvSpPr>
          <p:nvPr>
            <p:ph type="dt" sz="half" idx="10"/>
          </p:nvPr>
        </p:nvSpPr>
        <p:spPr>
          <a:xfrm>
            <a:off x="685800" y="6597352"/>
            <a:ext cx="1905000" cy="266648"/>
          </a:xfrm>
          <a:ln/>
        </p:spPr>
        <p:txBody>
          <a:bodyPr/>
          <a:lstStyle>
            <a:lvl1pPr>
              <a:defRPr>
                <a:solidFill>
                  <a:srgbClr val="9ABCC6"/>
                </a:solidFill>
                <a:latin typeface="Arial" panose="020B0604020202020204" pitchFamily="34" charset="0"/>
                <a:cs typeface="Arial" panose="020B0604020202020204" pitchFamily="34" charset="0"/>
              </a:defRPr>
            </a:lvl1pPr>
          </a:lstStyle>
          <a:p>
            <a:pPr>
              <a:defRPr/>
            </a:pPr>
            <a:fld id="{9F0D60BD-F761-4F2D-A11F-0D44806618D2}" type="datetime1">
              <a:rPr lang="sv-SE" smtClean="0"/>
              <a:pPr>
                <a:defRPr/>
              </a:pPr>
              <a:t>2021-11-18</a:t>
            </a:fld>
            <a:endParaRPr lang="en-US" dirty="0"/>
          </a:p>
        </p:txBody>
      </p:sp>
      <p:sp>
        <p:nvSpPr>
          <p:cNvPr id="6" name="Rectangle 6"/>
          <p:cNvSpPr>
            <a:spLocks noGrp="1" noChangeArrowheads="1"/>
          </p:cNvSpPr>
          <p:nvPr>
            <p:ph type="sldNum" sz="quarter" idx="12"/>
          </p:nvPr>
        </p:nvSpPr>
        <p:spPr>
          <a:xfrm>
            <a:off x="7812360" y="6597352"/>
            <a:ext cx="645840" cy="266648"/>
          </a:xfrm>
          <a:ln/>
        </p:spPr>
        <p:txBody>
          <a:bodyPr/>
          <a:lstStyle>
            <a:lvl1pPr>
              <a:defRPr>
                <a:solidFill>
                  <a:srgbClr val="9ABCC6"/>
                </a:solidFill>
                <a:latin typeface="Arial" panose="020B0604020202020204" pitchFamily="34" charset="0"/>
                <a:cs typeface="Arial" panose="020B0604020202020204" pitchFamily="34" charset="0"/>
              </a:defRPr>
            </a:lvl1pPr>
          </a:lstStyle>
          <a:p>
            <a:pPr>
              <a:defRPr/>
            </a:pPr>
            <a:fld id="{A0FDB289-6556-4654-8EA5-0833E58E2C48}" type="slidenum">
              <a:rPr lang="en-US" smtClean="0"/>
              <a:pPr>
                <a:defRPr/>
              </a:pPr>
              <a:t>‹#›</a:t>
            </a:fld>
            <a:endParaRPr lang="en-US" dirty="0"/>
          </a:p>
        </p:txBody>
      </p:sp>
      <p:sp>
        <p:nvSpPr>
          <p:cNvPr id="10" name="Content Placeholder 9"/>
          <p:cNvSpPr>
            <a:spLocks noGrp="1"/>
          </p:cNvSpPr>
          <p:nvPr>
            <p:ph sz="quarter" idx="13" hasCustomPrompt="1"/>
          </p:nvPr>
        </p:nvSpPr>
        <p:spPr>
          <a:xfrm>
            <a:off x="3419872" y="3522616"/>
            <a:ext cx="2159000" cy="504825"/>
          </a:xfrm>
          <a:prstGeom prst="rect">
            <a:avLst/>
          </a:prstGeom>
        </p:spPr>
        <p:txBody>
          <a:bodyPr anchor="ctr"/>
          <a:lstStyle>
            <a:lvl1pPr marL="0" indent="0" algn="ctr">
              <a:buNone/>
              <a:defRPr sz="2000" i="1" baseline="0">
                <a:solidFill>
                  <a:srgbClr val="044370"/>
                </a:solidFill>
              </a:defRPr>
            </a:lvl1pPr>
            <a:lvl2pPr>
              <a:defRPr sz="2400"/>
            </a:lvl2pPr>
          </a:lstStyle>
          <a:p>
            <a:pPr lvl="0"/>
            <a:r>
              <a:rPr lang="en-US" dirty="0"/>
              <a:t>Click to edit date</a:t>
            </a:r>
            <a:endParaRPr lang="sv-S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xfrm>
            <a:off x="685800" y="6597352"/>
            <a:ext cx="1905000" cy="266648"/>
          </a:xfrm>
          <a:ln/>
        </p:spPr>
        <p:txBody>
          <a:bodyPr/>
          <a:lstStyle>
            <a:lvl1pPr>
              <a:defRPr/>
            </a:lvl1pPr>
          </a:lstStyle>
          <a:p>
            <a:pPr>
              <a:defRPr/>
            </a:pPr>
            <a:fld id="{3110BBE9-1252-4A2A-985F-6C1978188E99}" type="datetime1">
              <a:rPr lang="sv-SE" smtClean="0"/>
              <a:t>2021-11-18</a:t>
            </a:fld>
            <a:endParaRPr lang="en-US" dirty="0"/>
          </a:p>
        </p:txBody>
      </p:sp>
      <p:sp>
        <p:nvSpPr>
          <p:cNvPr id="7" name="Rectangle 6"/>
          <p:cNvSpPr>
            <a:spLocks noGrp="1" noChangeArrowheads="1"/>
          </p:cNvSpPr>
          <p:nvPr>
            <p:ph type="sldNum" sz="quarter" idx="12"/>
          </p:nvPr>
        </p:nvSpPr>
        <p:spPr>
          <a:xfrm>
            <a:off x="7812360" y="6597352"/>
            <a:ext cx="645840" cy="266648"/>
          </a:xfrm>
          <a:ln/>
        </p:spPr>
        <p:txBody>
          <a:bodyPr/>
          <a:lstStyle>
            <a:lvl1pPr>
              <a:defRPr/>
            </a:lvl1pPr>
          </a:lstStyle>
          <a:p>
            <a:pPr>
              <a:defRPr/>
            </a:pPr>
            <a:fld id="{FCC3C8A2-451D-4B14-BF00-3FE5A3323FA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4" name="Rectangle 4"/>
          <p:cNvSpPr>
            <a:spLocks noGrp="1" noChangeArrowheads="1"/>
          </p:cNvSpPr>
          <p:nvPr>
            <p:ph type="dt" sz="half" idx="10"/>
          </p:nvPr>
        </p:nvSpPr>
        <p:spPr>
          <a:ln/>
        </p:spPr>
        <p:txBody>
          <a:bodyPr/>
          <a:lstStyle>
            <a:lvl1pPr>
              <a:defRPr/>
            </a:lvl1pPr>
          </a:lstStyle>
          <a:p>
            <a:pPr>
              <a:defRPr/>
            </a:pPr>
            <a:fld id="{55339A7E-B60F-4BD1-B8BF-106F70BDC4E0}" type="datetime1">
              <a:rPr lang="sv-SE" smtClean="0"/>
              <a:t>2021-11-18</a:t>
            </a:fld>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54159D0-36E8-471C-8FA6-54501339AE4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fld id="{1D18D358-F43E-4224-9A3A-EF3C5C23B71C}" type="datetime1">
              <a:rPr lang="sv-SE" smtClean="0"/>
              <a:t>2021-11-18</a:t>
            </a:fld>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5720613-0089-4EEA-93D8-5610E4F94F9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fld id="{51738F1C-E5AC-40D6-B8E1-B4AF5EFD92B1}" type="datetime1">
              <a:rPr lang="sv-SE" smtClean="0"/>
              <a:t>2021-11-18</a:t>
            </a:fld>
            <a:endParaRPr lang="en-US" dirty="0"/>
          </a:p>
        </p:txBody>
      </p:sp>
      <p:sp>
        <p:nvSpPr>
          <p:cNvPr id="8" name="Rectangle 5"/>
          <p:cNvSpPr>
            <a:spLocks noGrp="1" noChangeArrowheads="1"/>
          </p:cNvSpPr>
          <p:nvPr>
            <p:ph type="ftr" sz="quarter" idx="11"/>
          </p:nvPr>
        </p:nvSpPr>
        <p:spPr>
          <a:xfrm>
            <a:off x="3124200" y="6406800"/>
            <a:ext cx="2895600" cy="45720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8C4967D-3A9D-4FA6-942E-9BA9D5A6352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fld id="{ADA11671-89B5-4B39-B1A4-826B5DB4A517}" type="datetime1">
              <a:rPr lang="sv-SE" smtClean="0"/>
              <a:t>2021-11-18</a:t>
            </a:fld>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1D46DCB-A742-43FA-B926-3C036FF4195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4815488-CE82-42A8-B518-FB3872B6AFF3}" type="datetime1">
              <a:rPr lang="sv-SE" smtClean="0"/>
              <a:t>2021-11-18</a:t>
            </a:fld>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8EC0185E-4073-4F4E-B615-1473BFB6E91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anchor="b"/>
          <a:lstStyle>
            <a:lvl1pPr algn="l">
              <a:defRPr sz="2000" b="1"/>
            </a:lvl1pPr>
          </a:lstStyle>
          <a:p>
            <a:r>
              <a:rPr lang="sv-SE" dirty="0"/>
              <a:t>Klicka här för att ändra format</a:t>
            </a:r>
          </a:p>
        </p:txBody>
      </p:sp>
      <p:sp>
        <p:nvSpPr>
          <p:cNvPr id="3" name="Platshållare för innehåll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26EA506A-B624-4EF7-A801-1FF44E36F463}" type="datetime1">
              <a:rPr lang="sv-SE" smtClean="0"/>
              <a:t>2021-11-18</a:t>
            </a:fld>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D7B5F0B-0ED4-4A54-B5D9-AC075D64B23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dirty="0"/>
          </a:p>
        </p:txBody>
      </p:sp>
      <p:sp>
        <p:nvSpPr>
          <p:cNvPr id="4" name="Platshållare för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74CD1B8C-B612-482B-8A07-FD1A0D1D5E18}" type="datetime1">
              <a:rPr lang="sv-SE" smtClean="0"/>
              <a:t>2021-11-18</a:t>
            </a:fld>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E8212A4-92C9-4565-A5AC-C5D311BDC8B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685800" y="1844824"/>
            <a:ext cx="7772400" cy="1143000"/>
          </a:xfrm>
          <a:prstGeom prst="rect">
            <a:avLst/>
          </a:prstGeom>
        </p:spPr>
        <p:txBody>
          <a:bodyPr/>
          <a:lstStyle/>
          <a:p>
            <a:r>
              <a:rPr lang="sv-SE"/>
              <a:t>Klicka här för att ändra format</a:t>
            </a:r>
          </a:p>
        </p:txBody>
      </p:sp>
      <p:sp>
        <p:nvSpPr>
          <p:cNvPr id="3" name="Platshållare för lodrät text 2"/>
          <p:cNvSpPr>
            <a:spLocks noGrp="1"/>
          </p:cNvSpPr>
          <p:nvPr>
            <p:ph type="body" orient="vert" idx="1"/>
          </p:nvPr>
        </p:nvSpPr>
        <p:spPr>
          <a:xfrm>
            <a:off x="685800" y="1981200"/>
            <a:ext cx="7772400" cy="4114800"/>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fld id="{CF0CD137-7179-4990-B7AD-B67135B54241}" type="datetime1">
              <a:rPr lang="sv-SE" smtClean="0"/>
              <a:t>2021-11-18</a:t>
            </a:fld>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0BEF449-7916-4DEF-BAD8-FA5E1D66AEBC}"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15100" y="609600"/>
            <a:ext cx="1943100" cy="5486400"/>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85800" y="609600"/>
            <a:ext cx="5676900" cy="5486400"/>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fld id="{A3F25DAC-1E31-4ECA-84E7-9D55583F6BF6}" type="datetime1">
              <a:rPr lang="sv-SE" smtClean="0"/>
              <a:t>2021-11-18</a:t>
            </a:fld>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9E343AA-5C01-407B-B701-2A8EE7FED173}"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6C366C20-4F82-4C71-8D9E-F83924A6D25A}" type="datetimeFigureOut">
              <a:rPr lang="sv-SE" smtClean="0"/>
              <a:t>2021-11-18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2366318-4100-49AD-B825-ACF2DD845160}" type="slidenum">
              <a:rPr lang="sv-SE" smtClean="0"/>
              <a:t>‹#›</a:t>
            </a:fld>
            <a:endParaRPr lang="sv-SE"/>
          </a:p>
        </p:txBody>
      </p:sp>
    </p:spTree>
    <p:extLst>
      <p:ext uri="{BB962C8B-B14F-4D97-AF65-F5344CB8AC3E}">
        <p14:creationId xmlns:p14="http://schemas.microsoft.com/office/powerpoint/2010/main" val="454263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6C366C20-4F82-4C71-8D9E-F83924A6D25A}" type="datetimeFigureOut">
              <a:rPr lang="sv-SE" smtClean="0"/>
              <a:t>2021-11-18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2366318-4100-49AD-B825-ACF2DD845160}" type="slidenum">
              <a:rPr lang="sv-SE" smtClean="0"/>
              <a:t>‹#›</a:t>
            </a:fld>
            <a:endParaRPr lang="sv-SE"/>
          </a:p>
        </p:txBody>
      </p:sp>
    </p:spTree>
    <p:extLst>
      <p:ext uri="{BB962C8B-B14F-4D97-AF65-F5344CB8AC3E}">
        <p14:creationId xmlns:p14="http://schemas.microsoft.com/office/powerpoint/2010/main" val="1805716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32000" y="1710000"/>
            <a:ext cx="6480000" cy="1219201"/>
          </a:xfrm>
        </p:spPr>
        <p:txBody>
          <a:bodyPr anchor="b" anchorCtr="0"/>
          <a:lstStyle>
            <a:lvl1pPr algn="l">
              <a:defRPr sz="4000" baseline="0">
                <a:solidFill>
                  <a:schemeClr val="tx1"/>
                </a:solidFill>
              </a:defRPr>
            </a:lvl1pPr>
          </a:lstStyle>
          <a:p>
            <a:r>
              <a:rPr lang="sv-SE" noProof="0" dirty="0"/>
              <a:t>Klicka här för att ändra format</a:t>
            </a:r>
          </a:p>
        </p:txBody>
      </p:sp>
      <p:sp>
        <p:nvSpPr>
          <p:cNvPr id="3" name="Underrubrik 2"/>
          <p:cNvSpPr>
            <a:spLocks noGrp="1"/>
          </p:cNvSpPr>
          <p:nvPr>
            <p:ph type="subTitle" idx="1"/>
          </p:nvPr>
        </p:nvSpPr>
        <p:spPr>
          <a:xfrm>
            <a:off x="1332000" y="3124200"/>
            <a:ext cx="6480000" cy="1447800"/>
          </a:xfrm>
        </p:spPr>
        <p:txBody>
          <a:bodyPr>
            <a:normAutofit/>
          </a:bodyPr>
          <a:lstStyle>
            <a:lvl1pPr marL="0" indent="0" algn="l">
              <a:buNone/>
              <a:defRPr sz="1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noProof="0" dirty="0"/>
              <a:t>Klicka här för att ändra format på underrubrik i bakgrunden</a:t>
            </a:r>
          </a:p>
        </p:txBody>
      </p:sp>
      <p:pic>
        <p:nvPicPr>
          <p:cNvPr id="4" name="Bildobjekt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290" y="288290"/>
            <a:ext cx="2273620" cy="859465"/>
          </a:xfrm>
          <a:prstGeom prst="rect">
            <a:avLst/>
          </a:prstGeom>
        </p:spPr>
      </p:pic>
    </p:spTree>
    <p:extLst>
      <p:ext uri="{BB962C8B-B14F-4D97-AF65-F5344CB8AC3E}">
        <p14:creationId xmlns:p14="http://schemas.microsoft.com/office/powerpoint/2010/main" val="708071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a:xfrm>
            <a:off x="288000" y="6480000"/>
            <a:ext cx="2160000" cy="153888"/>
          </a:xfrm>
        </p:spPr>
        <p:txBody>
          <a:bodyPr anchor="b" anchorCtr="0"/>
          <a:lstStyle>
            <a:lvl1pPr>
              <a:defRPr sz="1000"/>
            </a:lvl1pPr>
          </a:lstStyle>
          <a:p>
            <a:fld id="{B89874C0-DC33-41F1-AD6C-62B570E82EA9}" type="datetime1">
              <a:rPr lang="sv-SE" smtClean="0">
                <a:solidFill>
                  <a:prstClr val="black"/>
                </a:solidFill>
              </a:rPr>
              <a:t>2021-11-18</a:t>
            </a:fld>
            <a:endParaRPr lang="sv-SE" dirty="0">
              <a:solidFill>
                <a:prstClr val="black"/>
              </a:solidFill>
            </a:endParaRPr>
          </a:p>
        </p:txBody>
      </p:sp>
      <p:sp>
        <p:nvSpPr>
          <p:cNvPr id="5" name="Platshållare för sidfot 4"/>
          <p:cNvSpPr>
            <a:spLocks noGrp="1"/>
          </p:cNvSpPr>
          <p:nvPr>
            <p:ph type="ftr" sz="quarter" idx="11"/>
          </p:nvPr>
        </p:nvSpPr>
        <p:spPr/>
        <p:txBody>
          <a:bodyPr/>
          <a:lstStyle/>
          <a:p>
            <a:endParaRPr lang="sv-SE" dirty="0">
              <a:solidFill>
                <a:prstClr val="black"/>
              </a:solidFill>
            </a:endParaRPr>
          </a:p>
        </p:txBody>
      </p:sp>
      <p:sp>
        <p:nvSpPr>
          <p:cNvPr id="6" name="Platshållare för bildnummer 5"/>
          <p:cNvSpPr>
            <a:spLocks noGrp="1"/>
          </p:cNvSpPr>
          <p:nvPr>
            <p:ph type="sldNum" sz="quarter" idx="12"/>
          </p:nvPr>
        </p:nvSpPr>
        <p:spPr>
          <a:xfrm>
            <a:off x="3924000" y="6480000"/>
            <a:ext cx="503816" cy="153888"/>
          </a:xfrm>
        </p:spPr>
        <p:txBody>
          <a:bodyPr anchor="b" anchorCtr="0"/>
          <a:lstStyle>
            <a:lvl1pPr algn="l">
              <a:defRPr sz="1000"/>
            </a:lvl1p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2900120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Rubrik och punktlista (pi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342900" indent="-342900">
              <a:buFont typeface="Verdana" pitchFamily="34" charset="0"/>
              <a:buChar char="&gt;"/>
              <a:defRPr baseline="0">
                <a:solidFill>
                  <a:schemeClr val="tx1"/>
                </a:solidFill>
              </a:defRPr>
            </a:lvl1pPr>
            <a:lvl2pPr marL="742950" indent="-285750">
              <a:buFont typeface="Verdana" pitchFamily="34" charset="0"/>
              <a:buChar char="&gt;"/>
              <a:defRPr baseline="0">
                <a:solidFill>
                  <a:schemeClr val="tx1"/>
                </a:solidFill>
              </a:defRPr>
            </a:lvl2pPr>
            <a:lvl3pPr marL="1143000" indent="-228600">
              <a:buFont typeface="Verdana" pitchFamily="34" charset="0"/>
              <a:buChar char="&gt;"/>
              <a:defRPr baseline="0">
                <a:solidFill>
                  <a:schemeClr val="tx1"/>
                </a:solidFill>
              </a:defRPr>
            </a:lvl3pPr>
            <a:lvl4pPr marL="1600200" indent="-228600">
              <a:buFont typeface="Verdana" pitchFamily="34" charset="0"/>
              <a:buChar char="&gt;"/>
              <a:defRPr baseline="0">
                <a:solidFill>
                  <a:schemeClr val="tx1"/>
                </a:solidFill>
              </a:defRPr>
            </a:lvl4pPr>
            <a:lvl5pPr marL="2057400" indent="-228600">
              <a:buFont typeface="Verdana" pitchFamily="34" charset="0"/>
              <a:buChar char="&gt;"/>
              <a:defRPr baseline="0">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28451821-FD63-48FF-A89C-90531AE2652A}" type="datetime1">
              <a:rPr lang="sv-SE" smtClean="0">
                <a:solidFill>
                  <a:prstClr val="black"/>
                </a:solidFill>
              </a:rPr>
              <a:t>2021-11-18</a:t>
            </a:fld>
            <a:endParaRPr lang="sv-SE" dirty="0">
              <a:solidFill>
                <a:prstClr val="black"/>
              </a:solidFill>
            </a:endParaRPr>
          </a:p>
        </p:txBody>
      </p:sp>
      <p:sp>
        <p:nvSpPr>
          <p:cNvPr id="5" name="Platshållare för sidfot 4"/>
          <p:cNvSpPr>
            <a:spLocks noGrp="1"/>
          </p:cNvSpPr>
          <p:nvPr>
            <p:ph type="ftr" sz="quarter" idx="11"/>
          </p:nvPr>
        </p:nvSpPr>
        <p:spPr/>
        <p:txBody>
          <a:bodyPr/>
          <a:lstStyle/>
          <a:p>
            <a:endParaRPr lang="sv-SE" dirty="0">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186794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endParaRPr lang="en-US" dirty="0"/>
          </a:p>
        </p:txBody>
      </p:sp>
      <p:sp>
        <p:nvSpPr>
          <p:cNvPr id="3" name="Platshållare för innehåll 2"/>
          <p:cNvSpPr>
            <a:spLocks noGrp="1"/>
          </p:cNvSpPr>
          <p:nvPr>
            <p:ph idx="1"/>
          </p:nvPr>
        </p:nvSpPr>
        <p:spPr/>
        <p:txBody>
          <a:bodyPr/>
          <a:lstStyle>
            <a:lvl1pPr marL="0">
              <a:buFontTx/>
              <a:buNone/>
              <a:defRPr baseline="0">
                <a:solidFill>
                  <a:schemeClr val="tx1"/>
                </a:solidFill>
              </a:defRPr>
            </a:lvl1pPr>
            <a:lvl2pPr marL="360000" indent="0">
              <a:buFontTx/>
              <a:buNone/>
              <a:defRPr baseline="0">
                <a:solidFill>
                  <a:schemeClr val="tx1"/>
                </a:solidFill>
              </a:defRPr>
            </a:lvl2pPr>
            <a:lvl3pPr marL="720000" indent="0">
              <a:buFontTx/>
              <a:buNone/>
              <a:defRPr baseline="0">
                <a:solidFill>
                  <a:schemeClr val="tx1"/>
                </a:solidFill>
              </a:defRPr>
            </a:lvl3pPr>
            <a:lvl4pPr marL="1080000" indent="0">
              <a:buFontTx/>
              <a:buNone/>
              <a:defRPr baseline="0">
                <a:solidFill>
                  <a:schemeClr val="tx1"/>
                </a:solidFill>
              </a:defRPr>
            </a:lvl4pPr>
            <a:lvl5pPr marL="1440000" indent="0">
              <a:buFontTx/>
              <a:buNone/>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fld id="{B55EFE5D-4219-4BC0-B8A3-44E912FFA544}" type="datetime1">
              <a:rPr lang="sv-SE" smtClean="0">
                <a:solidFill>
                  <a:prstClr val="black"/>
                </a:solidFill>
              </a:rPr>
              <a:t>2021-11-18</a:t>
            </a:fld>
            <a:endParaRPr lang="sv-SE" dirty="0">
              <a:solidFill>
                <a:prstClr val="black"/>
              </a:solidFill>
            </a:endParaRPr>
          </a:p>
        </p:txBody>
      </p:sp>
      <p:sp>
        <p:nvSpPr>
          <p:cNvPr id="5" name="Platshållare för sidfot 4"/>
          <p:cNvSpPr>
            <a:spLocks noGrp="1"/>
          </p:cNvSpPr>
          <p:nvPr>
            <p:ph type="ftr" sz="quarter" idx="11"/>
          </p:nvPr>
        </p:nvSpPr>
        <p:spPr/>
        <p:txBody>
          <a:bodyPr/>
          <a:lstStyle/>
          <a:p>
            <a:endParaRPr lang="sv-SE" dirty="0">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2041349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3" name="Platshållare för innehåll 2"/>
          <p:cNvSpPr>
            <a:spLocks noGrp="1"/>
          </p:cNvSpPr>
          <p:nvPr>
            <p:ph sz="half" idx="1"/>
          </p:nvPr>
        </p:nvSpPr>
        <p:spPr>
          <a:xfrm>
            <a:off x="899592"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0DE00F0C-5392-4927-AA46-542212E587C1}" type="datetime1">
              <a:rPr lang="sv-SE" smtClean="0">
                <a:solidFill>
                  <a:prstClr val="black"/>
                </a:solidFill>
              </a:rPr>
              <a:t>2021-11-18</a:t>
            </a:fld>
            <a:endParaRPr lang="sv-SE" dirty="0">
              <a:solidFill>
                <a:prstClr val="black"/>
              </a:solidFill>
            </a:endParaRPr>
          </a:p>
        </p:txBody>
      </p:sp>
      <p:sp>
        <p:nvSpPr>
          <p:cNvPr id="6" name="Platshållare för sidfot 5"/>
          <p:cNvSpPr>
            <a:spLocks noGrp="1"/>
          </p:cNvSpPr>
          <p:nvPr>
            <p:ph type="ftr" sz="quarter" idx="11"/>
          </p:nvPr>
        </p:nvSpPr>
        <p:spPr/>
        <p:txBody>
          <a:bodyPr/>
          <a:lstStyle/>
          <a:p>
            <a:endParaRPr lang="sv-SE" dirty="0">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399369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3" name="Platshållare för innehåll 2"/>
          <p:cNvSpPr>
            <a:spLocks noGrp="1"/>
          </p:cNvSpPr>
          <p:nvPr>
            <p:ph sz="half" idx="1"/>
          </p:nvPr>
        </p:nvSpPr>
        <p:spPr>
          <a:xfrm>
            <a:off x="90000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innehåll 3"/>
          <p:cNvSpPr>
            <a:spLocks noGrp="1"/>
          </p:cNvSpPr>
          <p:nvPr>
            <p:ph sz="half" idx="2"/>
          </p:nvPr>
        </p:nvSpPr>
        <p:spPr>
          <a:xfrm>
            <a:off x="3491880"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50CF0ADE-00C5-4F4E-A4F1-AB52CF23D5EF}" type="datetime1">
              <a:rPr lang="sv-SE" smtClean="0">
                <a:solidFill>
                  <a:prstClr val="black"/>
                </a:solidFill>
              </a:rPr>
              <a:t>2021-11-18</a:t>
            </a:fld>
            <a:endParaRPr lang="sv-SE" dirty="0">
              <a:solidFill>
                <a:prstClr val="black"/>
              </a:solidFill>
            </a:endParaRPr>
          </a:p>
        </p:txBody>
      </p:sp>
      <p:sp>
        <p:nvSpPr>
          <p:cNvPr id="6" name="Platshållare för sidfot 5"/>
          <p:cNvSpPr>
            <a:spLocks noGrp="1"/>
          </p:cNvSpPr>
          <p:nvPr>
            <p:ph type="ftr" sz="quarter" idx="11"/>
          </p:nvPr>
        </p:nvSpPr>
        <p:spPr/>
        <p:txBody>
          <a:bodyPr/>
          <a:lstStyle/>
          <a:p>
            <a:endParaRPr lang="sv-SE" dirty="0">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
        <p:nvSpPr>
          <p:cNvPr id="8" name="Platshållare för innehåll 3"/>
          <p:cNvSpPr>
            <a:spLocks noGrp="1"/>
          </p:cNvSpPr>
          <p:nvPr>
            <p:ph sz="half" idx="13"/>
          </p:nvPr>
        </p:nvSpPr>
        <p:spPr>
          <a:xfrm>
            <a:off x="6084168" y="1692000"/>
            <a:ext cx="2160000"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Tree>
    <p:extLst>
      <p:ext uri="{BB962C8B-B14F-4D97-AF65-F5344CB8AC3E}">
        <p14:creationId xmlns:p14="http://schemas.microsoft.com/office/powerpoint/2010/main" val="829112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helsid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dirty="0"/>
          </a:p>
        </p:txBody>
      </p:sp>
      <p:sp>
        <p:nvSpPr>
          <p:cNvPr id="4" name="Platshållare för datum 3"/>
          <p:cNvSpPr>
            <a:spLocks noGrp="1"/>
          </p:cNvSpPr>
          <p:nvPr>
            <p:ph type="dt" sz="half" idx="10"/>
          </p:nvPr>
        </p:nvSpPr>
        <p:spPr/>
        <p:txBody>
          <a:bodyPr/>
          <a:lstStyle/>
          <a:p>
            <a:fld id="{F154C1B1-29CB-4AE5-A779-8A07BC1BF2D9}" type="datetime1">
              <a:rPr lang="sv-SE" smtClean="0">
                <a:solidFill>
                  <a:prstClr val="black"/>
                </a:solidFill>
              </a:rPr>
              <a:t>2021-11-18</a:t>
            </a:fld>
            <a:endParaRPr lang="sv-SE" dirty="0">
              <a:solidFill>
                <a:prstClr val="black"/>
              </a:solidFill>
            </a:endParaRPr>
          </a:p>
        </p:txBody>
      </p:sp>
      <p:sp>
        <p:nvSpPr>
          <p:cNvPr id="5" name="Platshållare för sidfot 4"/>
          <p:cNvSpPr>
            <a:spLocks noGrp="1"/>
          </p:cNvSpPr>
          <p:nvPr>
            <p:ph type="ftr" sz="quarter" idx="11"/>
          </p:nvPr>
        </p:nvSpPr>
        <p:spPr/>
        <p:txBody>
          <a:bodyPr/>
          <a:lstStyle/>
          <a:p>
            <a:endParaRPr lang="sv-SE" dirty="0">
              <a:solidFill>
                <a:prstClr val="black"/>
              </a:solidFill>
            </a:endParaRPr>
          </a:p>
        </p:txBody>
      </p:sp>
      <p:sp>
        <p:nvSpPr>
          <p:cNvPr id="6" name="Platshållare för bildnummer 5"/>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
        <p:nvSpPr>
          <p:cNvPr id="12" name="Platshållare för bild 11"/>
          <p:cNvSpPr>
            <a:spLocks noGrp="1"/>
          </p:cNvSpPr>
          <p:nvPr>
            <p:ph type="pic" sz="quarter" idx="13"/>
          </p:nvPr>
        </p:nvSpPr>
        <p:spPr>
          <a:xfrm>
            <a:off x="900000" y="1692000"/>
            <a:ext cx="7344000" cy="4140000"/>
          </a:xfrm>
          <a:noFill/>
        </p:spPr>
        <p:txBody>
          <a:bodyPr/>
          <a:lstStyle>
            <a:lvl1pPr marL="0" indent="0" algn="ctr">
              <a:buFontTx/>
              <a:buNone/>
              <a:defRPr baseline="0">
                <a:solidFill>
                  <a:schemeClr val="tx1"/>
                </a:solidFill>
              </a:defRPr>
            </a:lvl1pPr>
          </a:lstStyle>
          <a:p>
            <a:r>
              <a:rPr lang="sv-SE" dirty="0"/>
              <a:t>Klicka på ikonen för att lägga till en bild</a:t>
            </a:r>
            <a:endParaRPr lang="en-US" dirty="0"/>
          </a:p>
        </p:txBody>
      </p:sp>
    </p:spTree>
    <p:extLst>
      <p:ext uri="{BB962C8B-B14F-4D97-AF65-F5344CB8AC3E}">
        <p14:creationId xmlns:p14="http://schemas.microsoft.com/office/powerpoint/2010/main" val="3311489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a:t>Klicka här för att ändra format</a:t>
            </a:r>
            <a:endParaRPr lang="en-US"/>
          </a:p>
        </p:txBody>
      </p:sp>
      <p:sp>
        <p:nvSpPr>
          <p:cNvPr id="4" name="Platshållare för innehåll 3"/>
          <p:cNvSpPr>
            <a:spLocks noGrp="1"/>
          </p:cNvSpPr>
          <p:nvPr>
            <p:ph sz="half" idx="2"/>
          </p:nvPr>
        </p:nvSpPr>
        <p:spPr>
          <a:xfrm>
            <a:off x="4752000" y="1692000"/>
            <a:ext cx="3492408" cy="4140000"/>
          </a:xfrm>
        </p:spPr>
        <p:txBody>
          <a:bodyPr>
            <a:normAutofit/>
          </a:bodyPr>
          <a:lstStyle>
            <a:lvl1pPr>
              <a:defRPr sz="2000" baseline="0">
                <a:solidFill>
                  <a:schemeClr val="tx1"/>
                </a:solidFill>
              </a:defRPr>
            </a:lvl1pPr>
            <a:lvl2pPr>
              <a:defRPr sz="2000" baseline="0">
                <a:solidFill>
                  <a:schemeClr val="tx1"/>
                </a:solidFill>
              </a:defRPr>
            </a:lvl2pPr>
            <a:lvl3pPr>
              <a:defRPr sz="2000" baseline="0">
                <a:solidFill>
                  <a:schemeClr val="tx1"/>
                </a:solidFill>
              </a:defRPr>
            </a:lvl3pPr>
            <a:lvl4pPr>
              <a:defRPr sz="2000" baseline="0">
                <a:solidFill>
                  <a:schemeClr val="tx1"/>
                </a:solidFill>
              </a:defRPr>
            </a:lvl4pPr>
            <a:lvl5pPr>
              <a:defRPr sz="2000" baseline="0">
                <a:solidFill>
                  <a:schemeClr val="tx1"/>
                </a:solidFill>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Platshållare för datum 4"/>
          <p:cNvSpPr>
            <a:spLocks noGrp="1"/>
          </p:cNvSpPr>
          <p:nvPr>
            <p:ph type="dt" sz="half" idx="10"/>
          </p:nvPr>
        </p:nvSpPr>
        <p:spPr/>
        <p:txBody>
          <a:bodyPr/>
          <a:lstStyle/>
          <a:p>
            <a:fld id="{6DD80788-89FB-4DA1-BB4B-C1C616D201C7}" type="datetime1">
              <a:rPr lang="sv-SE" smtClean="0">
                <a:solidFill>
                  <a:prstClr val="black"/>
                </a:solidFill>
              </a:rPr>
              <a:t>2021-11-18</a:t>
            </a:fld>
            <a:endParaRPr lang="sv-SE" dirty="0">
              <a:solidFill>
                <a:prstClr val="black"/>
              </a:solidFill>
            </a:endParaRPr>
          </a:p>
        </p:txBody>
      </p:sp>
      <p:sp>
        <p:nvSpPr>
          <p:cNvPr id="6" name="Platshållare för sidfot 5"/>
          <p:cNvSpPr>
            <a:spLocks noGrp="1"/>
          </p:cNvSpPr>
          <p:nvPr>
            <p:ph type="ftr" sz="quarter" idx="11"/>
          </p:nvPr>
        </p:nvSpPr>
        <p:spPr/>
        <p:txBody>
          <a:bodyPr/>
          <a:lstStyle/>
          <a:p>
            <a:endParaRPr lang="sv-SE" dirty="0">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dirty="0"/>
              <a:t>Klicka på ikonen för att lägga till en bild</a:t>
            </a:r>
            <a:endParaRPr lang="en-US" dirty="0"/>
          </a:p>
        </p:txBody>
      </p:sp>
    </p:spTree>
    <p:extLst>
      <p:ext uri="{BB962C8B-B14F-4D97-AF65-F5344CB8AC3E}">
        <p14:creationId xmlns:p14="http://schemas.microsoft.com/office/powerpoint/2010/main" val="1932709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900000" y="612000"/>
            <a:ext cx="7344000" cy="900000"/>
          </a:xfrm>
        </p:spPr>
        <p:txBody>
          <a:bodyPr/>
          <a:lstStyle/>
          <a:p>
            <a:r>
              <a:rPr lang="sv-SE" dirty="0"/>
              <a:t>Klicka här för att ändra format</a:t>
            </a:r>
            <a:endParaRPr lang="en-US" dirty="0"/>
          </a:p>
        </p:txBody>
      </p:sp>
      <p:sp>
        <p:nvSpPr>
          <p:cNvPr id="4" name="Platshållare för innehåll 3"/>
          <p:cNvSpPr>
            <a:spLocks noGrp="1"/>
          </p:cNvSpPr>
          <p:nvPr>
            <p:ph sz="half" idx="2"/>
          </p:nvPr>
        </p:nvSpPr>
        <p:spPr>
          <a:xfrm>
            <a:off x="4752000" y="1692000"/>
            <a:ext cx="3492408" cy="4140000"/>
          </a:xfrm>
        </p:spPr>
        <p:txBody>
          <a:bodyPr>
            <a:normAutofit/>
          </a:bodyPr>
          <a:lstStyle>
            <a:lvl1pPr marL="0" indent="0">
              <a:buFontTx/>
              <a:buNone/>
              <a:defRPr sz="2000" baseline="0">
                <a:solidFill>
                  <a:schemeClr val="tx1"/>
                </a:solidFill>
              </a:defRPr>
            </a:lvl1pPr>
            <a:lvl2pPr marL="360000" indent="0">
              <a:buFontTx/>
              <a:buNone/>
              <a:defRPr sz="2000" baseline="0">
                <a:solidFill>
                  <a:schemeClr val="tx1"/>
                </a:solidFill>
              </a:defRPr>
            </a:lvl2pPr>
            <a:lvl3pPr marL="720000" indent="0">
              <a:buFontTx/>
              <a:buNone/>
              <a:defRPr sz="2000" baseline="0">
                <a:solidFill>
                  <a:schemeClr val="tx1"/>
                </a:solidFill>
              </a:defRPr>
            </a:lvl3pPr>
            <a:lvl4pPr marL="1080000" indent="0">
              <a:buFontTx/>
              <a:buNone/>
              <a:defRPr sz="2000" baseline="0">
                <a:solidFill>
                  <a:schemeClr val="tx1"/>
                </a:solidFill>
              </a:defRPr>
            </a:lvl4pPr>
            <a:lvl5pPr marL="1440000" indent="0">
              <a:buFontTx/>
              <a:buNone/>
              <a:defRPr sz="2000" baseline="0">
                <a:solidFill>
                  <a:schemeClr val="tx1"/>
                </a:solidFill>
              </a:defRPr>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5" name="Platshållare för datum 4"/>
          <p:cNvSpPr>
            <a:spLocks noGrp="1"/>
          </p:cNvSpPr>
          <p:nvPr>
            <p:ph type="dt" sz="half" idx="10"/>
          </p:nvPr>
        </p:nvSpPr>
        <p:spPr/>
        <p:txBody>
          <a:bodyPr/>
          <a:lstStyle/>
          <a:p>
            <a:fld id="{5CA00115-1D6D-42D0-915E-725EC4FD2F37}" type="datetime1">
              <a:rPr lang="sv-SE" smtClean="0">
                <a:solidFill>
                  <a:prstClr val="black"/>
                </a:solidFill>
              </a:rPr>
              <a:t>2021-11-18</a:t>
            </a:fld>
            <a:endParaRPr lang="sv-SE" dirty="0">
              <a:solidFill>
                <a:prstClr val="black"/>
              </a:solidFill>
            </a:endParaRPr>
          </a:p>
        </p:txBody>
      </p:sp>
      <p:sp>
        <p:nvSpPr>
          <p:cNvPr id="6" name="Platshållare för sidfot 5"/>
          <p:cNvSpPr>
            <a:spLocks noGrp="1"/>
          </p:cNvSpPr>
          <p:nvPr>
            <p:ph type="ftr" sz="quarter" idx="11"/>
          </p:nvPr>
        </p:nvSpPr>
        <p:spPr/>
        <p:txBody>
          <a:bodyPr/>
          <a:lstStyle/>
          <a:p>
            <a:endParaRPr lang="sv-SE" dirty="0">
              <a:solidFill>
                <a:prstClr val="black"/>
              </a:solidFill>
            </a:endParaRPr>
          </a:p>
        </p:txBody>
      </p:sp>
      <p:sp>
        <p:nvSpPr>
          <p:cNvPr id="7" name="Platshållare för bildnummer 6"/>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
        <p:nvSpPr>
          <p:cNvPr id="16" name="Platshållare för bild 11"/>
          <p:cNvSpPr>
            <a:spLocks noGrp="1"/>
          </p:cNvSpPr>
          <p:nvPr>
            <p:ph type="pic" sz="quarter" idx="13"/>
          </p:nvPr>
        </p:nvSpPr>
        <p:spPr>
          <a:xfrm>
            <a:off x="899592" y="1692000"/>
            <a:ext cx="3492408" cy="4140000"/>
          </a:xfrm>
          <a:noFill/>
        </p:spPr>
        <p:txBody>
          <a:bodyPr/>
          <a:lstStyle>
            <a:lvl1pPr marL="0" indent="0" algn="ctr">
              <a:buFontTx/>
              <a:buNone/>
              <a:defRPr baseline="0">
                <a:solidFill>
                  <a:schemeClr val="tx1"/>
                </a:solidFill>
              </a:defRPr>
            </a:lvl1pPr>
          </a:lstStyle>
          <a:p>
            <a:r>
              <a:rPr lang="sv-SE" dirty="0"/>
              <a:t>Klicka på ikonen för att lägga till en bild</a:t>
            </a:r>
            <a:endParaRPr lang="en-US" dirty="0"/>
          </a:p>
        </p:txBody>
      </p:sp>
    </p:spTree>
    <p:extLst>
      <p:ext uri="{BB962C8B-B14F-4D97-AF65-F5344CB8AC3E}">
        <p14:creationId xmlns:p14="http://schemas.microsoft.com/office/powerpoint/2010/main" val="2326202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fld id="{A35750BC-5DA3-42C0-ACCE-4EA23677DBDA}" type="datetime1">
              <a:rPr lang="sv-SE" smtClean="0">
                <a:solidFill>
                  <a:prstClr val="black"/>
                </a:solidFill>
              </a:rPr>
              <a:t>2021-11-18</a:t>
            </a:fld>
            <a:endParaRPr lang="sv-SE" dirty="0">
              <a:solidFill>
                <a:prstClr val="black"/>
              </a:solidFill>
            </a:endParaRPr>
          </a:p>
        </p:txBody>
      </p:sp>
      <p:sp>
        <p:nvSpPr>
          <p:cNvPr id="4" name="Platshållare för sidfot 3"/>
          <p:cNvSpPr>
            <a:spLocks noGrp="1"/>
          </p:cNvSpPr>
          <p:nvPr>
            <p:ph type="ftr" sz="quarter" idx="11"/>
          </p:nvPr>
        </p:nvSpPr>
        <p:spPr/>
        <p:txBody>
          <a:bodyPr/>
          <a:lstStyle/>
          <a:p>
            <a:endParaRPr lang="sv-SE" dirty="0">
              <a:solidFill>
                <a:prstClr val="black"/>
              </a:solidFill>
            </a:endParaRPr>
          </a:p>
        </p:txBody>
      </p:sp>
      <p:sp>
        <p:nvSpPr>
          <p:cNvPr id="5" name="Platshållare för bildnummer 4"/>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40774443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med logotyp">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262AE381-D87A-437E-A0CA-E8B8B91F492F}" type="datetime1">
              <a:rPr lang="sv-SE" smtClean="0">
                <a:solidFill>
                  <a:prstClr val="black"/>
                </a:solidFill>
              </a:rPr>
              <a:t>2021-11-18</a:t>
            </a:fld>
            <a:endParaRPr lang="sv-SE" dirty="0">
              <a:solidFill>
                <a:prstClr val="black"/>
              </a:solidFill>
            </a:endParaRPr>
          </a:p>
        </p:txBody>
      </p:sp>
      <p:sp>
        <p:nvSpPr>
          <p:cNvPr id="3" name="Platshållare för sidfot 2"/>
          <p:cNvSpPr>
            <a:spLocks noGrp="1"/>
          </p:cNvSpPr>
          <p:nvPr>
            <p:ph type="ftr" sz="quarter" idx="11"/>
          </p:nvPr>
        </p:nvSpPr>
        <p:spPr/>
        <p:txBody>
          <a:bodyPr/>
          <a:lstStyle/>
          <a:p>
            <a:endParaRPr lang="sv-SE" dirty="0">
              <a:solidFill>
                <a:prstClr val="black"/>
              </a:solidFill>
            </a:endParaRPr>
          </a:p>
        </p:txBody>
      </p:sp>
      <p:sp>
        <p:nvSpPr>
          <p:cNvPr id="4" name="Platshållare för bildnummer 3"/>
          <p:cNvSpPr>
            <a:spLocks noGrp="1"/>
          </p:cNvSpPr>
          <p:nvPr>
            <p:ph type="sldNum" sz="quarter" idx="12"/>
          </p:nvPr>
        </p:nvSpPr>
        <p:spPr/>
        <p:txBody>
          <a:bodyPr/>
          <a:lstStyle/>
          <a:p>
            <a:fld id="{4CFF4DFA-43D9-490A-868D-985973C3E616}" type="slidenum">
              <a:rPr lang="sv-SE" smtClean="0">
                <a:solidFill>
                  <a:prstClr val="black"/>
                </a:solidFill>
              </a:rPr>
              <a:pPr/>
              <a:t>‹#›</a:t>
            </a:fld>
            <a:endParaRPr lang="sv-SE" dirty="0">
              <a:solidFill>
                <a:prstClr val="black"/>
              </a:solidFill>
            </a:endParaRPr>
          </a:p>
        </p:txBody>
      </p:sp>
    </p:spTree>
    <p:extLst>
      <p:ext uri="{BB962C8B-B14F-4D97-AF65-F5344CB8AC3E}">
        <p14:creationId xmlns:p14="http://schemas.microsoft.com/office/powerpoint/2010/main" val="1690628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012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812360" y="6597352"/>
            <a:ext cx="645840" cy="2666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9ABCC6"/>
                </a:solidFill>
                <a:latin typeface="Arial" panose="020B0604020202020204" pitchFamily="34" charset="0"/>
                <a:cs typeface="Arial" panose="020B0604020202020204" pitchFamily="34" charset="0"/>
              </a:defRPr>
            </a:lvl1pPr>
          </a:lstStyle>
          <a:p>
            <a:pPr>
              <a:defRPr/>
            </a:pPr>
            <a:fld id="{545892A9-EFD9-4739-AEBF-73126685F8BB}" type="slidenum">
              <a:rPr lang="en-US" smtClean="0"/>
              <a:pPr>
                <a:defRPr/>
              </a:pPr>
              <a:t>‹#›</a:t>
            </a:fld>
            <a:endParaRPr lang="en-US" dirty="0"/>
          </a:p>
        </p:txBody>
      </p:sp>
      <p:sp>
        <p:nvSpPr>
          <p:cNvPr id="2" name="Rectangle 1"/>
          <p:cNvSpPr/>
          <p:nvPr userDrawn="1"/>
        </p:nvSpPr>
        <p:spPr bwMode="auto">
          <a:xfrm>
            <a:off x="0" y="0"/>
            <a:ext cx="179512" cy="6858000"/>
          </a:xfrm>
          <a:prstGeom prst="rect">
            <a:avLst/>
          </a:prstGeom>
          <a:solidFill>
            <a:srgbClr val="9ABC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tx1"/>
              </a:solidFill>
              <a:effectLst/>
              <a:latin typeface="Times New Roman" charset="0"/>
            </a:endParaRPr>
          </a:p>
        </p:txBody>
      </p:sp>
      <p:sp>
        <p:nvSpPr>
          <p:cNvPr id="1028" name="Rectangle 4"/>
          <p:cNvSpPr>
            <a:spLocks noGrp="1" noChangeArrowheads="1"/>
          </p:cNvSpPr>
          <p:nvPr>
            <p:ph type="dt" sz="half" idx="2"/>
          </p:nvPr>
        </p:nvSpPr>
        <p:spPr bwMode="auto">
          <a:xfrm>
            <a:off x="685800" y="6597352"/>
            <a:ext cx="1905000" cy="2666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9ABCC6"/>
                </a:solidFill>
                <a:latin typeface="Arial" panose="020B0604020202020204" pitchFamily="34" charset="0"/>
                <a:cs typeface="Arial" panose="020B0604020202020204" pitchFamily="34" charset="0"/>
              </a:defRPr>
            </a:lvl1pPr>
          </a:lstStyle>
          <a:p>
            <a:pPr>
              <a:defRPr/>
            </a:pPr>
            <a:fld id="{9408540D-E312-4FD4-ABB0-FB2F3BF51889}" type="datetime1">
              <a:rPr lang="sv-SE" smtClean="0"/>
              <a:t>2021-11-18</a:t>
            </a:fld>
            <a:endParaRPr lang="en-US" dirty="0"/>
          </a:p>
        </p:txBody>
      </p:sp>
      <p:sp>
        <p:nvSpPr>
          <p:cNvPr id="6" name="Rectangle 4"/>
          <p:cNvSpPr txBox="1">
            <a:spLocks noChangeArrowheads="1"/>
          </p:cNvSpPr>
          <p:nvPr userDrawn="1"/>
        </p:nvSpPr>
        <p:spPr bwMode="auto">
          <a:xfrm>
            <a:off x="685800" y="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000" kern="1200">
                <a:solidFill>
                  <a:srgbClr val="9ABCC6"/>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r>
              <a:rPr lang="en-US" dirty="0"/>
              <a:t>S4I – Standard for Insurance</a:t>
            </a:r>
          </a:p>
        </p:txBody>
      </p:sp>
    </p:spTree>
  </p:cSld>
  <p:clrMap bg1="lt1" tx1="dk1" bg2="lt2" tx2="dk2" accent1="accent1" accent2="accent2" accent3="accent3" accent4="accent4" accent5="accent5" accent6="accent6" hlink="hlink" folHlink="folHlink"/>
  <p:sldLayoutIdLst>
    <p:sldLayoutId id="2147483660" r:id="rId1"/>
    <p:sldLayoutId id="2147483649" r:id="rId2"/>
    <p:sldLayoutId id="2147483652" r:id="rId3"/>
    <p:sldLayoutId id="2147483650" r:id="rId4"/>
    <p:sldLayoutId id="2147483651"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hf hdr="0"/>
  <p:txStyles>
    <p:titleStyle>
      <a:lvl1pPr algn="ctr" rtl="0" eaLnBrk="0" fontAlgn="base" hangingPunct="0">
        <a:spcBef>
          <a:spcPct val="0"/>
        </a:spcBef>
        <a:spcAft>
          <a:spcPct val="0"/>
        </a:spcAft>
        <a:defRPr sz="4000">
          <a:solidFill>
            <a:srgbClr val="00679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00000" y="612000"/>
            <a:ext cx="7344000" cy="900000"/>
          </a:xfrm>
          <a:prstGeom prst="rect">
            <a:avLst/>
          </a:prstGeom>
        </p:spPr>
        <p:txBody>
          <a:bodyPr vert="horz" lIns="0" tIns="0" rIns="0" bIns="0" rtlCol="0" anchor="t"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900000" y="1692000"/>
            <a:ext cx="7344000" cy="4140000"/>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288000" y="6480000"/>
            <a:ext cx="2160000"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fld id="{BA034E54-4627-401E-8104-CAEB3A3EA2F5}" type="datetime1">
              <a:rPr lang="sv-SE" smtClean="0">
                <a:solidFill>
                  <a:prstClr val="black"/>
                </a:solidFill>
              </a:rPr>
              <a:t>2021-11-18</a:t>
            </a:fld>
            <a:endParaRPr lang="sv-SE" dirty="0">
              <a:solidFill>
                <a:prstClr val="black"/>
              </a:solidFill>
            </a:endParaRPr>
          </a:p>
        </p:txBody>
      </p:sp>
      <p:sp>
        <p:nvSpPr>
          <p:cNvPr id="5" name="Platshållare för sidfot 4"/>
          <p:cNvSpPr>
            <a:spLocks noGrp="1"/>
          </p:cNvSpPr>
          <p:nvPr>
            <p:ph type="ftr" sz="quarter" idx="3"/>
          </p:nvPr>
        </p:nvSpPr>
        <p:spPr>
          <a:xfrm>
            <a:off x="1044000" y="6477000"/>
            <a:ext cx="2160000" cy="108000"/>
          </a:xfrm>
          <a:prstGeom prst="rect">
            <a:avLst/>
          </a:prstGeom>
        </p:spPr>
        <p:txBody>
          <a:bodyPr vert="horz" lIns="0" tIns="0" rIns="0" bIns="0" rtlCol="0" anchor="ctr"/>
          <a:lstStyle>
            <a:lvl1pPr algn="l">
              <a:defRPr sz="7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endParaRPr lang="sv-SE" dirty="0">
              <a:solidFill>
                <a:prstClr val="black"/>
              </a:solidFill>
            </a:endParaRPr>
          </a:p>
        </p:txBody>
      </p:sp>
      <p:sp>
        <p:nvSpPr>
          <p:cNvPr id="6" name="Platshållare för bildnummer 5"/>
          <p:cNvSpPr>
            <a:spLocks noGrp="1"/>
          </p:cNvSpPr>
          <p:nvPr>
            <p:ph type="sldNum" sz="quarter" idx="4"/>
          </p:nvPr>
        </p:nvSpPr>
        <p:spPr>
          <a:xfrm>
            <a:off x="3924168" y="6480000"/>
            <a:ext cx="503816" cy="153888"/>
          </a:xfrm>
          <a:prstGeom prst="rect">
            <a:avLst/>
          </a:prstGeom>
        </p:spPr>
        <p:txBody>
          <a:bodyPr vert="horz" lIns="0" tIns="0" rIns="0" bIns="0" rtlCol="0" anchor="ctr">
            <a:spAutoFit/>
          </a:bodyPr>
          <a:lstStyle>
            <a:lvl1pPr algn="l">
              <a:defRPr sz="1000">
                <a:solidFill>
                  <a:schemeClr val="tx1"/>
                </a:solidFill>
                <a:latin typeface="Verdana" pitchFamily="34" charset="0"/>
                <a:ea typeface="Verdana" pitchFamily="34" charset="0"/>
                <a:cs typeface="Verdana" pitchFamily="34" charset="0"/>
              </a:defRPr>
            </a:lvl1pPr>
          </a:lstStyle>
          <a:p>
            <a:pPr eaLnBrk="1" fontAlgn="auto" hangingPunct="1">
              <a:spcBef>
                <a:spcPts val="0"/>
              </a:spcBef>
              <a:spcAft>
                <a:spcPts val="0"/>
              </a:spcAft>
            </a:pPr>
            <a:fld id="{4CFF4DFA-43D9-490A-868D-985973C3E616}" type="slidenum">
              <a:rPr lang="sv-SE" smtClean="0">
                <a:solidFill>
                  <a:prstClr val="black"/>
                </a:solidFill>
              </a:rPr>
              <a:pPr eaLnBrk="1" fontAlgn="auto" hangingPunct="1">
                <a:spcBef>
                  <a:spcPts val="0"/>
                </a:spcBef>
                <a:spcAft>
                  <a:spcPts val="0"/>
                </a:spcAft>
              </a:pPr>
              <a:t>‹#›</a:t>
            </a:fld>
            <a:endParaRPr lang="sv-SE" dirty="0">
              <a:solidFill>
                <a:prstClr val="black"/>
              </a:solidFill>
            </a:endParaRPr>
          </a:p>
        </p:txBody>
      </p:sp>
    </p:spTree>
    <p:extLst>
      <p:ext uri="{BB962C8B-B14F-4D97-AF65-F5344CB8AC3E}">
        <p14:creationId xmlns:p14="http://schemas.microsoft.com/office/powerpoint/2010/main" val="2642440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p:txStyles>
    <p:titleStyle>
      <a:lvl1pPr algn="l" defTabSz="914400" rtl="0" eaLnBrk="1" latinLnBrk="0" hangingPunct="1">
        <a:spcBef>
          <a:spcPct val="0"/>
        </a:spcBef>
        <a:buNone/>
        <a:defRPr sz="28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ts val="12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ts val="300"/>
        </a:spcBef>
        <a:buFont typeface="Arial" pitchFamily="34" charset="0"/>
        <a:buChar char="-"/>
        <a:defRPr sz="2000" kern="1200" baseline="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alm body of water near mountain during golden hour"/>
          <p:cNvPicPr>
            <a:picLocks noChangeAspect="1" noChangeArrowheads="1"/>
          </p:cNvPicPr>
          <p:nvPr/>
        </p:nvPicPr>
        <p:blipFill rotWithShape="1">
          <a:blip r:embed="rId2">
            <a:extLst>
              <a:ext uri="{28A0092B-C50C-407E-A947-70E740481C1C}">
                <a14:useLocalDpi xmlns:a14="http://schemas.microsoft.com/office/drawing/2010/main" val="0"/>
              </a:ext>
            </a:extLst>
          </a:blip>
          <a:srcRect l="11833" t="399" r="552" b="647"/>
          <a:stretch/>
        </p:blipFill>
        <p:spPr bwMode="auto">
          <a:xfrm>
            <a:off x="171692" y="0"/>
            <a:ext cx="8972308"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bwMode="auto">
          <a:xfrm>
            <a:off x="171692" y="2600908"/>
            <a:ext cx="9008819" cy="1656184"/>
          </a:xfrm>
          <a:prstGeom prst="rect">
            <a:avLst/>
          </a:prstGeom>
          <a:solidFill>
            <a:schemeClr val="bg1">
              <a:alpha val="6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rgbClr val="6679BB"/>
              </a:solidFill>
              <a:effectLst/>
              <a:latin typeface="Times New Roman" charset="0"/>
            </a:endParaRPr>
          </a:p>
        </p:txBody>
      </p:sp>
      <p:sp>
        <p:nvSpPr>
          <p:cNvPr id="4" name="Title 3"/>
          <p:cNvSpPr>
            <a:spLocks noGrp="1"/>
          </p:cNvSpPr>
          <p:nvPr>
            <p:ph type="ctrTitle"/>
          </p:nvPr>
        </p:nvSpPr>
        <p:spPr>
          <a:xfrm>
            <a:off x="685800" y="2739064"/>
            <a:ext cx="7772400" cy="936104"/>
          </a:xfrm>
        </p:spPr>
        <p:txBody>
          <a:bodyPr/>
          <a:lstStyle/>
          <a:p>
            <a:r>
              <a:rPr lang="sv-SE" dirty="0">
                <a:solidFill>
                  <a:srgbClr val="006799"/>
                </a:solidFill>
              </a:rPr>
              <a:t>S4I – Standard for Insurance AB</a:t>
            </a:r>
            <a:br>
              <a:rPr lang="sv-SE" dirty="0">
                <a:solidFill>
                  <a:srgbClr val="006799"/>
                </a:solidFill>
              </a:rPr>
            </a:br>
            <a:r>
              <a:rPr lang="sv-SE" dirty="0">
                <a:solidFill>
                  <a:srgbClr val="006799"/>
                </a:solidFill>
              </a:rPr>
              <a:t>Standardisering KYC</a:t>
            </a:r>
          </a:p>
        </p:txBody>
      </p:sp>
      <p:sp>
        <p:nvSpPr>
          <p:cNvPr id="3" name="Slide Number Placeholder 2"/>
          <p:cNvSpPr>
            <a:spLocks noGrp="1"/>
          </p:cNvSpPr>
          <p:nvPr>
            <p:ph type="sldNum" sz="quarter" idx="12"/>
          </p:nvPr>
        </p:nvSpPr>
        <p:spPr/>
        <p:txBody>
          <a:bodyPr/>
          <a:lstStyle/>
          <a:p>
            <a:pPr>
              <a:defRPr/>
            </a:pPr>
            <a:fld id="{A0FDB289-6556-4654-8EA5-0833E58E2C48}" type="slidenum">
              <a:rPr lang="en-US" smtClean="0"/>
              <a:pPr>
                <a:defRPr/>
              </a:pPr>
              <a:t>1</a:t>
            </a:fld>
            <a:endParaRPr lang="en-US" dirty="0"/>
          </a:p>
        </p:txBody>
      </p:sp>
      <p:sp>
        <p:nvSpPr>
          <p:cNvPr id="2" name="Platshållare för datum 1">
            <a:extLst>
              <a:ext uri="{FF2B5EF4-FFF2-40B4-BE49-F238E27FC236}">
                <a16:creationId xmlns:a16="http://schemas.microsoft.com/office/drawing/2014/main" id="{DB09E3E6-2C13-4C0B-A157-0B28CFC8E388}"/>
              </a:ext>
            </a:extLst>
          </p:cNvPr>
          <p:cNvSpPr>
            <a:spLocks noGrp="1"/>
          </p:cNvSpPr>
          <p:nvPr>
            <p:ph type="dt" sz="half" idx="10"/>
          </p:nvPr>
        </p:nvSpPr>
        <p:spPr/>
        <p:txBody>
          <a:bodyPr/>
          <a:lstStyle/>
          <a:p>
            <a:pPr>
              <a:defRPr/>
            </a:pPr>
            <a:fld id="{4778B4BA-16D8-469F-A3F7-D281E9894839}" type="datetime1">
              <a:rPr lang="sv-SE" smtClean="0"/>
              <a:t>2021-11-18</a:t>
            </a:fld>
            <a:endParaRPr lang="en-US" dirty="0"/>
          </a:p>
        </p:txBody>
      </p:sp>
      <p:sp>
        <p:nvSpPr>
          <p:cNvPr id="9" name="Platshållare för innehåll 8">
            <a:extLst>
              <a:ext uri="{FF2B5EF4-FFF2-40B4-BE49-F238E27FC236}">
                <a16:creationId xmlns:a16="http://schemas.microsoft.com/office/drawing/2014/main" id="{E088EB59-70CE-4468-A039-0E6FCB5E9C21}"/>
              </a:ext>
            </a:extLst>
          </p:cNvPr>
          <p:cNvSpPr>
            <a:spLocks noGrp="1"/>
          </p:cNvSpPr>
          <p:nvPr>
            <p:ph sz="quarter" idx="13"/>
          </p:nvPr>
        </p:nvSpPr>
        <p:spPr>
          <a:xfrm>
            <a:off x="3419872" y="3713717"/>
            <a:ext cx="2159000" cy="504825"/>
          </a:xfrm>
        </p:spPr>
        <p:txBody>
          <a:bodyPr/>
          <a:lstStyle/>
          <a:p>
            <a:r>
              <a:rPr lang="sv-SE" dirty="0"/>
              <a:t>SU 2021-11-26</a:t>
            </a:r>
          </a:p>
        </p:txBody>
      </p:sp>
    </p:spTree>
    <p:extLst>
      <p:ext uri="{BB962C8B-B14F-4D97-AF65-F5344CB8AC3E}">
        <p14:creationId xmlns:p14="http://schemas.microsoft.com/office/powerpoint/2010/main" val="3126913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475FC0B-CF4F-4C3E-95A8-6D80C506B207}"/>
              </a:ext>
            </a:extLst>
          </p:cNvPr>
          <p:cNvSpPr>
            <a:spLocks noGrp="1"/>
          </p:cNvSpPr>
          <p:nvPr>
            <p:ph sz="half" idx="1"/>
          </p:nvPr>
        </p:nvSpPr>
        <p:spPr>
          <a:xfrm>
            <a:off x="685800" y="1981200"/>
            <a:ext cx="6406480" cy="4114800"/>
          </a:xfrm>
        </p:spPr>
        <p:txBody>
          <a:bodyPr/>
          <a:lstStyle/>
          <a:p>
            <a:pPr marL="0" indent="0">
              <a:buNone/>
            </a:pPr>
            <a:r>
              <a:rPr lang="sv-SE" sz="1800" dirty="0"/>
              <a:t>Utveckla en branschgemensam informationsstandard för utbyte av kundkännedomsfrågor och tillhörande svar mellan förmedlare och försäkringsbolag avseende Tjänstepension</a:t>
            </a:r>
            <a:br>
              <a:rPr lang="sv-SE" sz="1800" dirty="0"/>
            </a:br>
            <a:endParaRPr lang="sv-SE" sz="1800" dirty="0"/>
          </a:p>
          <a:p>
            <a:pPr marL="0" indent="0">
              <a:buNone/>
            </a:pPr>
            <a:r>
              <a:rPr lang="sv-SE" sz="1800" dirty="0" err="1"/>
              <a:t>Leverabler</a:t>
            </a:r>
            <a:r>
              <a:rPr lang="sv-SE" sz="1800" dirty="0"/>
              <a:t>:</a:t>
            </a:r>
          </a:p>
          <a:p>
            <a:pPr lvl="1"/>
            <a:r>
              <a:rPr lang="sv-SE" sz="1400" dirty="0"/>
              <a:t>Gemensam struktur för frågor och svarsalternativ</a:t>
            </a:r>
          </a:p>
          <a:p>
            <a:pPr lvl="1"/>
            <a:r>
              <a:rPr lang="sv-SE" sz="1400" dirty="0"/>
              <a:t>Överföringsformat för kundkännedomsfrågor och tillhörande svar </a:t>
            </a:r>
          </a:p>
          <a:p>
            <a:pPr lvl="1"/>
            <a:r>
              <a:rPr lang="sv-SE" sz="1400" dirty="0"/>
              <a:t>Dokumentation av gemensamt framtaget </a:t>
            </a:r>
            <a:r>
              <a:rPr lang="sv-SE" sz="1400" dirty="0" err="1"/>
              <a:t>frågeset</a:t>
            </a:r>
            <a:r>
              <a:rPr lang="sv-SE" sz="1400" dirty="0"/>
              <a:t> och tillhörande regelverk</a:t>
            </a:r>
          </a:p>
          <a:p>
            <a:pPr lvl="1"/>
            <a:r>
              <a:rPr lang="sv-SE" sz="1400" dirty="0"/>
              <a:t>Synkning av format/begrepp med andra informationsleverantörer (Bolagsverket, </a:t>
            </a:r>
            <a:r>
              <a:rPr lang="sv-SE" sz="1400" dirty="0" err="1"/>
              <a:t>Invidem</a:t>
            </a:r>
            <a:r>
              <a:rPr lang="sv-SE" sz="1400" dirty="0"/>
              <a:t> </a:t>
            </a:r>
            <a:r>
              <a:rPr lang="sv-SE" sz="1400" dirty="0" err="1"/>
              <a:t>mfl</a:t>
            </a:r>
            <a:r>
              <a:rPr lang="sv-SE" sz="1400" dirty="0"/>
              <a:t>)</a:t>
            </a:r>
          </a:p>
          <a:p>
            <a:pPr lvl="1"/>
            <a:r>
              <a:rPr lang="sv-SE" sz="1400" dirty="0"/>
              <a:t>Förvaltningsplan för löpande uppdatering av standarden</a:t>
            </a:r>
          </a:p>
          <a:p>
            <a:endParaRPr lang="sv-SE" sz="2000" dirty="0"/>
          </a:p>
        </p:txBody>
      </p:sp>
      <p:sp>
        <p:nvSpPr>
          <p:cNvPr id="4" name="Platshållare för datum 3">
            <a:extLst>
              <a:ext uri="{FF2B5EF4-FFF2-40B4-BE49-F238E27FC236}">
                <a16:creationId xmlns:a16="http://schemas.microsoft.com/office/drawing/2014/main" id="{36006E8D-9D0D-445F-A9D4-EC315A92FBCB}"/>
              </a:ext>
            </a:extLst>
          </p:cNvPr>
          <p:cNvSpPr>
            <a:spLocks noGrp="1"/>
          </p:cNvSpPr>
          <p:nvPr>
            <p:ph type="dt" sz="half" idx="10"/>
          </p:nvPr>
        </p:nvSpPr>
        <p:spPr/>
        <p:txBody>
          <a:bodyPr/>
          <a:lstStyle/>
          <a:p>
            <a:pPr>
              <a:defRPr/>
            </a:pPr>
            <a:fld id="{3110BBE9-1252-4A2A-985F-6C1978188E99}" type="datetime1">
              <a:rPr lang="sv-SE" smtClean="0"/>
              <a:t>2021-11-18</a:t>
            </a:fld>
            <a:endParaRPr lang="en-US" dirty="0"/>
          </a:p>
        </p:txBody>
      </p:sp>
      <p:sp>
        <p:nvSpPr>
          <p:cNvPr id="5" name="Platshållare för bildnummer 4">
            <a:extLst>
              <a:ext uri="{FF2B5EF4-FFF2-40B4-BE49-F238E27FC236}">
                <a16:creationId xmlns:a16="http://schemas.microsoft.com/office/drawing/2014/main" id="{78470220-FA6E-427E-B801-DEA1829119E9}"/>
              </a:ext>
            </a:extLst>
          </p:cNvPr>
          <p:cNvSpPr>
            <a:spLocks noGrp="1"/>
          </p:cNvSpPr>
          <p:nvPr>
            <p:ph type="sldNum" sz="quarter" idx="12"/>
          </p:nvPr>
        </p:nvSpPr>
        <p:spPr/>
        <p:txBody>
          <a:bodyPr/>
          <a:lstStyle/>
          <a:p>
            <a:pPr>
              <a:defRPr/>
            </a:pPr>
            <a:fld id="{FCC3C8A2-451D-4B14-BF00-3FE5A3323FA0}" type="slidenum">
              <a:rPr lang="en-US" smtClean="0"/>
              <a:pPr>
                <a:defRPr/>
              </a:pPr>
              <a:t>2</a:t>
            </a:fld>
            <a:endParaRPr lang="en-US" dirty="0"/>
          </a:p>
        </p:txBody>
      </p:sp>
      <p:sp>
        <p:nvSpPr>
          <p:cNvPr id="6" name="Title 4">
            <a:extLst>
              <a:ext uri="{FF2B5EF4-FFF2-40B4-BE49-F238E27FC236}">
                <a16:creationId xmlns:a16="http://schemas.microsoft.com/office/drawing/2014/main" id="{82012CF3-1E58-4D32-8F4F-32B05117DFBA}"/>
              </a:ext>
            </a:extLst>
          </p:cNvPr>
          <p:cNvSpPr txBox="1">
            <a:spLocks/>
          </p:cNvSpPr>
          <p:nvPr/>
        </p:nvSpPr>
        <p:spPr>
          <a:xfrm>
            <a:off x="685800" y="404664"/>
            <a:ext cx="7772400" cy="863600"/>
          </a:xfrm>
          <a:prstGeom prst="rect">
            <a:avLst/>
          </a:prstGeom>
        </p:spPr>
        <p:txBody>
          <a:bodyPr/>
          <a:lstStyle>
            <a:lvl1pPr algn="ctr" rtl="0" eaLnBrk="0" fontAlgn="base" hangingPunct="0">
              <a:spcBef>
                <a:spcPct val="0"/>
              </a:spcBef>
              <a:spcAft>
                <a:spcPct val="0"/>
              </a:spcAft>
              <a:defRPr sz="4000">
                <a:solidFill>
                  <a:srgbClr val="00679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pPr algn="l"/>
            <a:r>
              <a:rPr lang="sv-SE" sz="3600" kern="0" dirty="0"/>
              <a:t>Projektuppdrag</a:t>
            </a:r>
          </a:p>
        </p:txBody>
      </p:sp>
      <p:pic>
        <p:nvPicPr>
          <p:cNvPr id="8" name="Bild 7" descr="Skrivplatta delvis avbockat med hel fyllning">
            <a:extLst>
              <a:ext uri="{FF2B5EF4-FFF2-40B4-BE49-F238E27FC236}">
                <a16:creationId xmlns:a16="http://schemas.microsoft.com/office/drawing/2014/main" id="{047D3AF8-59F1-4BA8-9BE5-20D374CC9B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8224" y="1700808"/>
            <a:ext cx="2736304" cy="2736304"/>
          </a:xfrm>
          <a:prstGeom prst="rect">
            <a:avLst/>
          </a:prstGeom>
        </p:spPr>
      </p:pic>
    </p:spTree>
    <p:extLst>
      <p:ext uri="{BB962C8B-B14F-4D97-AF65-F5344CB8AC3E}">
        <p14:creationId xmlns:p14="http://schemas.microsoft.com/office/powerpoint/2010/main" val="216031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6006E8D-9D0D-445F-A9D4-EC315A92FBCB}"/>
              </a:ext>
            </a:extLst>
          </p:cNvPr>
          <p:cNvSpPr>
            <a:spLocks noGrp="1"/>
          </p:cNvSpPr>
          <p:nvPr>
            <p:ph type="dt" sz="half" idx="10"/>
          </p:nvPr>
        </p:nvSpPr>
        <p:spPr/>
        <p:txBody>
          <a:bodyPr/>
          <a:lstStyle/>
          <a:p>
            <a:pPr>
              <a:defRPr/>
            </a:pPr>
            <a:fld id="{3110BBE9-1252-4A2A-985F-6C1978188E99}" type="datetime1">
              <a:rPr lang="sv-SE" smtClean="0"/>
              <a:t>2021-11-18</a:t>
            </a:fld>
            <a:endParaRPr lang="en-US" dirty="0"/>
          </a:p>
        </p:txBody>
      </p:sp>
      <p:sp>
        <p:nvSpPr>
          <p:cNvPr id="5" name="Platshållare för bildnummer 4">
            <a:extLst>
              <a:ext uri="{FF2B5EF4-FFF2-40B4-BE49-F238E27FC236}">
                <a16:creationId xmlns:a16="http://schemas.microsoft.com/office/drawing/2014/main" id="{78470220-FA6E-427E-B801-DEA1829119E9}"/>
              </a:ext>
            </a:extLst>
          </p:cNvPr>
          <p:cNvSpPr>
            <a:spLocks noGrp="1"/>
          </p:cNvSpPr>
          <p:nvPr>
            <p:ph type="sldNum" sz="quarter" idx="12"/>
          </p:nvPr>
        </p:nvSpPr>
        <p:spPr/>
        <p:txBody>
          <a:bodyPr/>
          <a:lstStyle/>
          <a:p>
            <a:pPr>
              <a:defRPr/>
            </a:pPr>
            <a:fld id="{FCC3C8A2-451D-4B14-BF00-3FE5A3323FA0}" type="slidenum">
              <a:rPr lang="en-US" smtClean="0"/>
              <a:pPr>
                <a:defRPr/>
              </a:pPr>
              <a:t>3</a:t>
            </a:fld>
            <a:endParaRPr lang="en-US" dirty="0"/>
          </a:p>
        </p:txBody>
      </p:sp>
      <p:sp>
        <p:nvSpPr>
          <p:cNvPr id="6" name="Title 4">
            <a:extLst>
              <a:ext uri="{FF2B5EF4-FFF2-40B4-BE49-F238E27FC236}">
                <a16:creationId xmlns:a16="http://schemas.microsoft.com/office/drawing/2014/main" id="{82012CF3-1E58-4D32-8F4F-32B05117DFBA}"/>
              </a:ext>
            </a:extLst>
          </p:cNvPr>
          <p:cNvSpPr txBox="1">
            <a:spLocks/>
          </p:cNvSpPr>
          <p:nvPr/>
        </p:nvSpPr>
        <p:spPr>
          <a:xfrm>
            <a:off x="685800" y="404664"/>
            <a:ext cx="7772400" cy="863600"/>
          </a:xfrm>
          <a:prstGeom prst="rect">
            <a:avLst/>
          </a:prstGeom>
        </p:spPr>
        <p:txBody>
          <a:bodyPr/>
          <a:lstStyle>
            <a:lvl1pPr algn="ctr" rtl="0" eaLnBrk="0" fontAlgn="base" hangingPunct="0">
              <a:spcBef>
                <a:spcPct val="0"/>
              </a:spcBef>
              <a:spcAft>
                <a:spcPct val="0"/>
              </a:spcAft>
              <a:defRPr sz="4000">
                <a:solidFill>
                  <a:srgbClr val="00679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pPr algn="l"/>
            <a:r>
              <a:rPr lang="sv-SE" sz="3600" kern="0" dirty="0"/>
              <a:t>Genomfört arbete och leverans</a:t>
            </a:r>
          </a:p>
        </p:txBody>
      </p:sp>
      <p:sp>
        <p:nvSpPr>
          <p:cNvPr id="13" name="Platshållare för innehåll 1">
            <a:extLst>
              <a:ext uri="{FF2B5EF4-FFF2-40B4-BE49-F238E27FC236}">
                <a16:creationId xmlns:a16="http://schemas.microsoft.com/office/drawing/2014/main" id="{B4632A58-79DC-499B-9E80-70AA26B11EF5}"/>
              </a:ext>
            </a:extLst>
          </p:cNvPr>
          <p:cNvSpPr txBox="1">
            <a:spLocks/>
          </p:cNvSpPr>
          <p:nvPr/>
        </p:nvSpPr>
        <p:spPr>
          <a:xfrm>
            <a:off x="685800" y="1628800"/>
            <a:ext cx="6622504" cy="4467200"/>
          </a:xfrm>
          <a:prstGeom prst="rect">
            <a:avLst/>
          </a:prstGeom>
        </p:spPr>
        <p:txBody>
          <a:bodyPr/>
          <a:lstStyle>
            <a:lvl1pPr marL="342900" indent="-342900" algn="l" rtl="0" eaLnBrk="0" fontAlgn="base" hangingPunct="0">
              <a:spcBef>
                <a:spcPct val="20000"/>
              </a:spcBef>
              <a:spcAft>
                <a:spcPct val="0"/>
              </a:spcAft>
              <a:buChar char="•"/>
              <a:defRPr sz="28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har char="–"/>
              <a:defRPr sz="18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har char="»"/>
              <a:defRPr sz="18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a:spcAft>
                <a:spcPts val="600"/>
              </a:spcAft>
              <a:buFont typeface="Wingdings" panose="05000000000000000000" pitchFamily="2" charset="2"/>
              <a:buChar char="ü"/>
            </a:pPr>
            <a:r>
              <a:rPr lang="sv-SE" sz="2000" kern="0" dirty="0"/>
              <a:t>En gemensam överenskommen PDF-blankett med frågor och svarsalternativ</a:t>
            </a:r>
          </a:p>
          <a:p>
            <a:pPr>
              <a:spcAft>
                <a:spcPts val="600"/>
              </a:spcAft>
              <a:buFont typeface="Wingdings" panose="05000000000000000000" pitchFamily="2" charset="2"/>
              <a:buChar char="ü"/>
            </a:pPr>
            <a:r>
              <a:rPr lang="sv-SE" sz="2000" kern="0" dirty="0"/>
              <a:t>Informationsmodell finns, avstämd med Bolagsverkets begrepp – dock är det </a:t>
            </a:r>
            <a:r>
              <a:rPr lang="sv-SE" sz="2000" kern="0" dirty="0" err="1"/>
              <a:t>PDF’en</a:t>
            </a:r>
            <a:r>
              <a:rPr lang="sv-SE" sz="2000" kern="0" dirty="0"/>
              <a:t> som överenskommen</a:t>
            </a:r>
          </a:p>
          <a:p>
            <a:pPr>
              <a:spcAft>
                <a:spcPts val="600"/>
              </a:spcAft>
              <a:buFont typeface="Wingdings" panose="05000000000000000000" pitchFamily="2" charset="2"/>
              <a:buChar char="ü"/>
            </a:pPr>
            <a:r>
              <a:rPr lang="sv-SE" sz="2000" kern="0" dirty="0"/>
              <a:t>Överföringsformat – föreslår att börja använda PDF</a:t>
            </a:r>
          </a:p>
          <a:p>
            <a:pPr>
              <a:spcAft>
                <a:spcPts val="600"/>
              </a:spcAft>
              <a:buFont typeface="Wingdings" panose="05000000000000000000" pitchFamily="2" charset="2"/>
              <a:buChar char="ü"/>
            </a:pPr>
            <a:r>
              <a:rPr lang="sv-SE" sz="2000" kern="0" dirty="0"/>
              <a:t>Förvaltningsplan – överlämning till S4I med befintliga förvaltningsprocesser </a:t>
            </a:r>
          </a:p>
          <a:p>
            <a:pPr>
              <a:spcAft>
                <a:spcPts val="600"/>
              </a:spcAft>
              <a:buFont typeface="Wingdings" panose="05000000000000000000" pitchFamily="2" charset="2"/>
              <a:buChar char="ü"/>
            </a:pPr>
            <a:r>
              <a:rPr lang="sv-SE" sz="2000" kern="0" dirty="0"/>
              <a:t>Samordning och överenskommelser mellan försäkringsbolagen och förmedlarbolagen</a:t>
            </a:r>
          </a:p>
          <a:p>
            <a:pPr>
              <a:spcAft>
                <a:spcPts val="600"/>
              </a:spcAft>
              <a:buFont typeface="Wingdings" panose="05000000000000000000" pitchFamily="2" charset="2"/>
              <a:buChar char="ü"/>
            </a:pPr>
            <a:endParaRPr lang="sv-SE" sz="2000" kern="0" dirty="0"/>
          </a:p>
        </p:txBody>
      </p:sp>
    </p:spTree>
    <p:extLst>
      <p:ext uri="{BB962C8B-B14F-4D97-AF65-F5344CB8AC3E}">
        <p14:creationId xmlns:p14="http://schemas.microsoft.com/office/powerpoint/2010/main" val="51054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B475FC0B-CF4F-4C3E-95A8-6D80C506B207}"/>
              </a:ext>
            </a:extLst>
          </p:cNvPr>
          <p:cNvSpPr>
            <a:spLocks noGrp="1"/>
          </p:cNvSpPr>
          <p:nvPr>
            <p:ph sz="half" idx="1"/>
          </p:nvPr>
        </p:nvSpPr>
        <p:spPr>
          <a:xfrm>
            <a:off x="685800" y="1628800"/>
            <a:ext cx="7558608" cy="4467200"/>
          </a:xfrm>
        </p:spPr>
        <p:txBody>
          <a:bodyPr/>
          <a:lstStyle/>
          <a:p>
            <a:pPr marL="0" indent="0">
              <a:buNone/>
            </a:pPr>
            <a:r>
              <a:rPr lang="sv-SE" sz="1800" dirty="0">
                <a:latin typeface="Calibri" panose="020F0502020204030204" pitchFamily="34" charset="0"/>
                <a:ea typeface="Calibri" panose="020F0502020204030204" pitchFamily="34" charset="0"/>
              </a:rPr>
              <a:t>G</a:t>
            </a:r>
            <a:r>
              <a:rPr lang="sv-SE" sz="1800" dirty="0">
                <a:effectLst/>
                <a:latin typeface="Calibri" panose="020F0502020204030204" pitchFamily="34" charset="0"/>
                <a:ea typeface="Calibri" panose="020F0502020204030204" pitchFamily="34" charset="0"/>
              </a:rPr>
              <a:t>emensamt informationsinnehåll för den KYC-information som förmedlarbolagen förväntas skicka vidare till försäkringsbolagen. </a:t>
            </a:r>
            <a:endParaRPr lang="sv-SE" sz="1800" dirty="0"/>
          </a:p>
          <a:p>
            <a:pPr marL="0" indent="0">
              <a:buNone/>
            </a:pPr>
            <a:r>
              <a:rPr lang="sv-SE" sz="1800" dirty="0">
                <a:latin typeface="Calibri" panose="020F0502020204030204" pitchFamily="34" charset="0"/>
              </a:rPr>
              <a:t>Övrig informationsinhämtning, </a:t>
            </a:r>
            <a:r>
              <a:rPr lang="sv-SE" sz="1800" dirty="0" err="1">
                <a:latin typeface="Calibri" panose="020F0502020204030204" pitchFamily="34" charset="0"/>
              </a:rPr>
              <a:t>exv</a:t>
            </a:r>
            <a:r>
              <a:rPr lang="sv-SE" sz="1800" dirty="0">
                <a:latin typeface="Calibri" panose="020F0502020204030204" pitchFamily="34" charset="0"/>
              </a:rPr>
              <a:t> Bolagsverket, omfattas ej. </a:t>
            </a:r>
          </a:p>
          <a:p>
            <a:pPr marL="0" indent="0">
              <a:buNone/>
            </a:pPr>
            <a:r>
              <a:rPr lang="sv-SE" sz="1800" dirty="0">
                <a:latin typeface="Calibri" panose="020F0502020204030204" pitchFamily="34" charset="0"/>
              </a:rPr>
              <a:t>Borttaget krav på fysisk signatur. Bedömningen är att den fysiska signaturen inte är nödvändigt inom denna avgränsning och borttagandet av den möjliggör en anpassning till mer digitala flöden.  </a:t>
            </a:r>
          </a:p>
          <a:p>
            <a:pPr marL="0" indent="0">
              <a:buNone/>
            </a:pPr>
            <a:r>
              <a:rPr lang="sv-SE" sz="1600" dirty="0">
                <a:latin typeface="Calibri" panose="020F0502020204030204" pitchFamily="34" charset="0"/>
              </a:rPr>
              <a:t>Sammanfattad parafrasering av argumentationen bakom det beslutet:</a:t>
            </a:r>
          </a:p>
          <a:p>
            <a:r>
              <a:rPr lang="sv-SE" sz="1600" dirty="0">
                <a:latin typeface="Calibri" panose="020F0502020204030204" pitchFamily="34" charset="0"/>
              </a:rPr>
              <a:t>Mål och syfte med en samlad gemensam blankett är ju att förenkla och effektivisera, och att göra detta på ett riskbaserat sätt. När det gäller tjänstepensionsförsäkringar är bedömd produktrisk för penningtvätt och finansiering av terrorism låg. Låg risk ger att vi kan tillämpa förenklade förfaranden. Vi försäkringsbolag lägger inte ut kundkännedomsarbetet på förmedlarbolagen. Ansvaret är vårt men bolagen hjälper oss att samla in information. Vi ska samla in, dokumentera och bedöma. Vi ska själva bedöma risker och vi ska följa upp. Inget av detta kan vi lägga på varken kund eller förmedlarbolag. Av denna anledning anser vi också att kravet på underskrift av företrädare/firmatecknare är onödigt. Varken lag eller föreskrifter ger att kunden ska skriva under något när det gäller kundkännedom. Därför anser vi att det är ett moment som är för långtgående i detta tänkta förenklade förfarande. </a:t>
            </a:r>
          </a:p>
        </p:txBody>
      </p:sp>
      <p:sp>
        <p:nvSpPr>
          <p:cNvPr id="4" name="Platshållare för datum 3">
            <a:extLst>
              <a:ext uri="{FF2B5EF4-FFF2-40B4-BE49-F238E27FC236}">
                <a16:creationId xmlns:a16="http://schemas.microsoft.com/office/drawing/2014/main" id="{36006E8D-9D0D-445F-A9D4-EC315A92FBCB}"/>
              </a:ext>
            </a:extLst>
          </p:cNvPr>
          <p:cNvSpPr>
            <a:spLocks noGrp="1"/>
          </p:cNvSpPr>
          <p:nvPr>
            <p:ph type="dt" sz="half" idx="10"/>
          </p:nvPr>
        </p:nvSpPr>
        <p:spPr/>
        <p:txBody>
          <a:bodyPr/>
          <a:lstStyle/>
          <a:p>
            <a:pPr>
              <a:defRPr/>
            </a:pPr>
            <a:fld id="{3110BBE9-1252-4A2A-985F-6C1978188E99}" type="datetime1">
              <a:rPr lang="sv-SE" smtClean="0"/>
              <a:t>2021-11-18</a:t>
            </a:fld>
            <a:endParaRPr lang="en-US" dirty="0"/>
          </a:p>
        </p:txBody>
      </p:sp>
      <p:sp>
        <p:nvSpPr>
          <p:cNvPr id="5" name="Platshållare för bildnummer 4">
            <a:extLst>
              <a:ext uri="{FF2B5EF4-FFF2-40B4-BE49-F238E27FC236}">
                <a16:creationId xmlns:a16="http://schemas.microsoft.com/office/drawing/2014/main" id="{78470220-FA6E-427E-B801-DEA1829119E9}"/>
              </a:ext>
            </a:extLst>
          </p:cNvPr>
          <p:cNvSpPr>
            <a:spLocks noGrp="1"/>
          </p:cNvSpPr>
          <p:nvPr>
            <p:ph type="sldNum" sz="quarter" idx="12"/>
          </p:nvPr>
        </p:nvSpPr>
        <p:spPr/>
        <p:txBody>
          <a:bodyPr/>
          <a:lstStyle/>
          <a:p>
            <a:pPr>
              <a:defRPr/>
            </a:pPr>
            <a:fld id="{FCC3C8A2-451D-4B14-BF00-3FE5A3323FA0}" type="slidenum">
              <a:rPr lang="en-US" smtClean="0"/>
              <a:pPr>
                <a:defRPr/>
              </a:pPr>
              <a:t>4</a:t>
            </a:fld>
            <a:endParaRPr lang="en-US" dirty="0"/>
          </a:p>
        </p:txBody>
      </p:sp>
      <p:sp>
        <p:nvSpPr>
          <p:cNvPr id="6" name="Title 4">
            <a:extLst>
              <a:ext uri="{FF2B5EF4-FFF2-40B4-BE49-F238E27FC236}">
                <a16:creationId xmlns:a16="http://schemas.microsoft.com/office/drawing/2014/main" id="{82012CF3-1E58-4D32-8F4F-32B05117DFBA}"/>
              </a:ext>
            </a:extLst>
          </p:cNvPr>
          <p:cNvSpPr txBox="1">
            <a:spLocks/>
          </p:cNvSpPr>
          <p:nvPr/>
        </p:nvSpPr>
        <p:spPr>
          <a:xfrm>
            <a:off x="685800" y="404664"/>
            <a:ext cx="7772400" cy="863600"/>
          </a:xfrm>
          <a:prstGeom prst="rect">
            <a:avLst/>
          </a:prstGeom>
        </p:spPr>
        <p:txBody>
          <a:bodyPr/>
          <a:lstStyle>
            <a:lvl1pPr algn="ctr" rtl="0" eaLnBrk="0" fontAlgn="base" hangingPunct="0">
              <a:spcBef>
                <a:spcPct val="0"/>
              </a:spcBef>
              <a:spcAft>
                <a:spcPct val="0"/>
              </a:spcAft>
              <a:defRPr sz="4000">
                <a:solidFill>
                  <a:srgbClr val="00679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pPr algn="l"/>
            <a:r>
              <a:rPr lang="sv-SE" sz="3600" kern="0" dirty="0"/>
              <a:t>Information om arbetet och resultatet</a:t>
            </a:r>
          </a:p>
        </p:txBody>
      </p:sp>
    </p:spTree>
    <p:extLst>
      <p:ext uri="{BB962C8B-B14F-4D97-AF65-F5344CB8AC3E}">
        <p14:creationId xmlns:p14="http://schemas.microsoft.com/office/powerpoint/2010/main" val="294505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2E309E1-6E1E-4A61-AB92-EC947841E024}"/>
              </a:ext>
            </a:extLst>
          </p:cNvPr>
          <p:cNvPicPr>
            <a:picLocks noChangeAspect="1"/>
          </p:cNvPicPr>
          <p:nvPr/>
        </p:nvPicPr>
        <p:blipFill>
          <a:blip r:embed="rId2"/>
          <a:stretch>
            <a:fillRect/>
          </a:stretch>
        </p:blipFill>
        <p:spPr>
          <a:xfrm>
            <a:off x="4427984" y="144016"/>
            <a:ext cx="4642363" cy="6597352"/>
          </a:xfrm>
          <a:prstGeom prst="rect">
            <a:avLst/>
          </a:prstGeom>
        </p:spPr>
      </p:pic>
      <p:pic>
        <p:nvPicPr>
          <p:cNvPr id="7" name="Bildobjekt 6">
            <a:extLst>
              <a:ext uri="{FF2B5EF4-FFF2-40B4-BE49-F238E27FC236}">
                <a16:creationId xmlns:a16="http://schemas.microsoft.com/office/drawing/2014/main" id="{7BCB8956-2C60-47E1-A21D-7C55A5EBEDA5}"/>
              </a:ext>
            </a:extLst>
          </p:cNvPr>
          <p:cNvPicPr>
            <a:picLocks noChangeAspect="1"/>
          </p:cNvPicPr>
          <p:nvPr/>
        </p:nvPicPr>
        <p:blipFill>
          <a:blip r:embed="rId3"/>
          <a:stretch>
            <a:fillRect/>
          </a:stretch>
        </p:blipFill>
        <p:spPr>
          <a:xfrm>
            <a:off x="35496" y="188640"/>
            <a:ext cx="4650690" cy="6597352"/>
          </a:xfrm>
          <a:prstGeom prst="rect">
            <a:avLst/>
          </a:prstGeom>
        </p:spPr>
      </p:pic>
    </p:spTree>
    <p:extLst>
      <p:ext uri="{BB962C8B-B14F-4D97-AF65-F5344CB8AC3E}">
        <p14:creationId xmlns:p14="http://schemas.microsoft.com/office/powerpoint/2010/main" val="1255759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4EDCB5DC-A51F-4D44-ABFF-BCF9A9606C61}"/>
              </a:ext>
            </a:extLst>
          </p:cNvPr>
          <p:cNvSpPr>
            <a:spLocks noGrp="1"/>
          </p:cNvSpPr>
          <p:nvPr>
            <p:ph type="title"/>
          </p:nvPr>
        </p:nvSpPr>
        <p:spPr/>
        <p:txBody>
          <a:bodyPr/>
          <a:lstStyle/>
          <a:p>
            <a:r>
              <a:rPr lang="sv-SE" dirty="0">
                <a:solidFill>
                  <a:srgbClr val="0073AC"/>
                </a:solidFill>
              </a:rPr>
              <a:t>Förslag till beslut</a:t>
            </a:r>
          </a:p>
        </p:txBody>
      </p:sp>
      <p:sp>
        <p:nvSpPr>
          <p:cNvPr id="7" name="Platshållare för innehåll 6">
            <a:extLst>
              <a:ext uri="{FF2B5EF4-FFF2-40B4-BE49-F238E27FC236}">
                <a16:creationId xmlns:a16="http://schemas.microsoft.com/office/drawing/2014/main" id="{E1E75C31-E4BF-4AB6-83F8-F2811E5D7DF3}"/>
              </a:ext>
            </a:extLst>
          </p:cNvPr>
          <p:cNvSpPr>
            <a:spLocks noGrp="1"/>
          </p:cNvSpPr>
          <p:nvPr>
            <p:ph idx="1"/>
          </p:nvPr>
        </p:nvSpPr>
        <p:spPr/>
        <p:txBody>
          <a:bodyPr/>
          <a:lstStyle/>
          <a:p>
            <a:endParaRPr lang="sv-SE" dirty="0"/>
          </a:p>
          <a:p>
            <a:pPr marL="0" indent="0">
              <a:buNone/>
            </a:pPr>
            <a:r>
              <a:rPr lang="sv-SE" dirty="0"/>
              <a:t>Projektet rekommenderar att framtagen PDF-blankett blir en standard i branschen för nyteckning av tjänstepension vid förmedlad affär. </a:t>
            </a:r>
          </a:p>
          <a:p>
            <a:pPr marL="0" indent="0">
              <a:buNone/>
            </a:pPr>
            <a:endParaRPr lang="sv-SE" dirty="0"/>
          </a:p>
          <a:p>
            <a:pPr marL="0" indent="0">
              <a:buNone/>
            </a:pPr>
            <a:r>
              <a:rPr lang="sv-SE" dirty="0"/>
              <a:t>Överlämning av standarden sker till S4I där fortsatt förvaltning och vidareutveckling sker. </a:t>
            </a:r>
          </a:p>
        </p:txBody>
      </p:sp>
      <p:sp>
        <p:nvSpPr>
          <p:cNvPr id="4" name="Platshållare för datum 3">
            <a:extLst>
              <a:ext uri="{FF2B5EF4-FFF2-40B4-BE49-F238E27FC236}">
                <a16:creationId xmlns:a16="http://schemas.microsoft.com/office/drawing/2014/main" id="{2B6BE2CC-5721-442F-908A-AC78A9E7FF4D}"/>
              </a:ext>
            </a:extLst>
          </p:cNvPr>
          <p:cNvSpPr>
            <a:spLocks noGrp="1"/>
          </p:cNvSpPr>
          <p:nvPr>
            <p:ph type="dt" sz="half" idx="10"/>
          </p:nvPr>
        </p:nvSpPr>
        <p:spPr/>
        <p:txBody>
          <a:bodyPr/>
          <a:lstStyle/>
          <a:p>
            <a:pPr>
              <a:defRPr/>
            </a:pPr>
            <a:fld id="{3110BBE9-1252-4A2A-985F-6C1978188E99}" type="datetime1">
              <a:rPr lang="sv-SE" smtClean="0"/>
              <a:t>2021-11-18</a:t>
            </a:fld>
            <a:endParaRPr lang="en-US" dirty="0"/>
          </a:p>
        </p:txBody>
      </p:sp>
      <p:sp>
        <p:nvSpPr>
          <p:cNvPr id="5" name="Platshållare för bildnummer 4">
            <a:extLst>
              <a:ext uri="{FF2B5EF4-FFF2-40B4-BE49-F238E27FC236}">
                <a16:creationId xmlns:a16="http://schemas.microsoft.com/office/drawing/2014/main" id="{1D357850-84C5-49F6-93AC-69A5524C31A7}"/>
              </a:ext>
            </a:extLst>
          </p:cNvPr>
          <p:cNvSpPr>
            <a:spLocks noGrp="1"/>
          </p:cNvSpPr>
          <p:nvPr>
            <p:ph type="sldNum" sz="quarter" idx="12"/>
          </p:nvPr>
        </p:nvSpPr>
        <p:spPr/>
        <p:txBody>
          <a:bodyPr/>
          <a:lstStyle/>
          <a:p>
            <a:pPr>
              <a:defRPr/>
            </a:pPr>
            <a:fld id="{FCC3C8A2-451D-4B14-BF00-3FE5A3323FA0}" type="slidenum">
              <a:rPr lang="en-US" smtClean="0"/>
              <a:pPr>
                <a:defRPr/>
              </a:pPr>
              <a:t>6</a:t>
            </a:fld>
            <a:endParaRPr lang="en-US" dirty="0"/>
          </a:p>
        </p:txBody>
      </p:sp>
    </p:spTree>
    <p:extLst>
      <p:ext uri="{BB962C8B-B14F-4D97-AF65-F5344CB8AC3E}">
        <p14:creationId xmlns:p14="http://schemas.microsoft.com/office/powerpoint/2010/main" val="2092822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DEA0AB4-A5B5-492A-BEB1-65ACACFAFCE9}"/>
              </a:ext>
            </a:extLst>
          </p:cNvPr>
          <p:cNvSpPr>
            <a:spLocks noGrp="1"/>
          </p:cNvSpPr>
          <p:nvPr>
            <p:ph type="ctrTitle"/>
          </p:nvPr>
        </p:nvSpPr>
        <p:spPr/>
        <p:txBody>
          <a:bodyPr/>
          <a:lstStyle/>
          <a:p>
            <a:r>
              <a:rPr lang="sv-SE" dirty="0"/>
              <a:t>Tack!</a:t>
            </a:r>
          </a:p>
        </p:txBody>
      </p:sp>
      <p:sp>
        <p:nvSpPr>
          <p:cNvPr id="4" name="Platshållare för bildnummer 3">
            <a:extLst>
              <a:ext uri="{FF2B5EF4-FFF2-40B4-BE49-F238E27FC236}">
                <a16:creationId xmlns:a16="http://schemas.microsoft.com/office/drawing/2014/main" id="{E0C403EB-342B-4083-BB9E-4FCB5BF55FCA}"/>
              </a:ext>
            </a:extLst>
          </p:cNvPr>
          <p:cNvSpPr>
            <a:spLocks noGrp="1"/>
          </p:cNvSpPr>
          <p:nvPr>
            <p:ph type="sldNum" sz="quarter" idx="12"/>
          </p:nvPr>
        </p:nvSpPr>
        <p:spPr/>
        <p:txBody>
          <a:bodyPr/>
          <a:lstStyle/>
          <a:p>
            <a:pPr>
              <a:defRPr/>
            </a:pPr>
            <a:fld id="{FCC3C8A2-451D-4B14-BF00-3FE5A3323FA0}" type="slidenum">
              <a:rPr lang="en-US" smtClean="0"/>
              <a:pPr>
                <a:defRPr/>
              </a:pPr>
              <a:t>7</a:t>
            </a:fld>
            <a:endParaRPr lang="en-US" dirty="0"/>
          </a:p>
        </p:txBody>
      </p:sp>
      <p:sp>
        <p:nvSpPr>
          <p:cNvPr id="6" name="Platshållare för innehåll 5">
            <a:extLst>
              <a:ext uri="{FF2B5EF4-FFF2-40B4-BE49-F238E27FC236}">
                <a16:creationId xmlns:a16="http://schemas.microsoft.com/office/drawing/2014/main" id="{58B5D656-1D68-4C21-8E67-C81D105EFD35}"/>
              </a:ext>
            </a:extLst>
          </p:cNvPr>
          <p:cNvSpPr>
            <a:spLocks noGrp="1"/>
          </p:cNvSpPr>
          <p:nvPr>
            <p:ph sz="quarter" idx="13"/>
          </p:nvPr>
        </p:nvSpPr>
        <p:spPr/>
        <p:txBody>
          <a:bodyPr/>
          <a:lstStyle/>
          <a:p>
            <a:endParaRPr lang="sv-SE"/>
          </a:p>
        </p:txBody>
      </p:sp>
      <p:sp>
        <p:nvSpPr>
          <p:cNvPr id="7" name="Platshållare för datum 6">
            <a:extLst>
              <a:ext uri="{FF2B5EF4-FFF2-40B4-BE49-F238E27FC236}">
                <a16:creationId xmlns:a16="http://schemas.microsoft.com/office/drawing/2014/main" id="{D98E210D-2E8D-43F2-B1BD-471064E55747}"/>
              </a:ext>
            </a:extLst>
          </p:cNvPr>
          <p:cNvSpPr>
            <a:spLocks noGrp="1"/>
          </p:cNvSpPr>
          <p:nvPr>
            <p:ph type="dt" sz="half" idx="10"/>
          </p:nvPr>
        </p:nvSpPr>
        <p:spPr/>
        <p:txBody>
          <a:bodyPr/>
          <a:lstStyle/>
          <a:p>
            <a:pPr>
              <a:defRPr/>
            </a:pPr>
            <a:fld id="{1FD00727-0DA1-4517-9AF1-B75551E54AFC}" type="datetime1">
              <a:rPr lang="sv-SE" smtClean="0"/>
              <a:t>2021-11-18</a:t>
            </a:fld>
            <a:endParaRPr lang="en-US" dirty="0"/>
          </a:p>
        </p:txBody>
      </p:sp>
    </p:spTree>
    <p:extLst>
      <p:ext uri="{BB962C8B-B14F-4D97-AF65-F5344CB8AC3E}">
        <p14:creationId xmlns:p14="http://schemas.microsoft.com/office/powerpoint/2010/main" val="2867854843"/>
      </p:ext>
    </p:extLst>
  </p:cSld>
  <p:clrMapOvr>
    <a:masterClrMapping/>
  </p:clrMapOvr>
</p:sld>
</file>

<file path=ppt/theme/theme1.xml><?xml version="1.0" encoding="utf-8"?>
<a:theme xmlns:a="http://schemas.openxmlformats.org/drawingml/2006/main" name="Tom presentation">
  <a:themeElements>
    <a:clrScheme name="S4I">
      <a:dk1>
        <a:srgbClr val="000000"/>
      </a:dk1>
      <a:lt1>
        <a:srgbClr val="FFFFFF"/>
      </a:lt1>
      <a:dk2>
        <a:srgbClr val="000000"/>
      </a:dk2>
      <a:lt2>
        <a:srgbClr val="808080"/>
      </a:lt2>
      <a:accent1>
        <a:srgbClr val="00CC99"/>
      </a:accent1>
      <a:accent2>
        <a:srgbClr val="3333CC"/>
      </a:accent2>
      <a:accent3>
        <a:srgbClr val="FFFFFF"/>
      </a:accent3>
      <a:accent4>
        <a:srgbClr val="6679BB"/>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txDef>
      <a:spPr>
        <a:noFill/>
      </a:spPr>
      <a:bodyPr wrap="square" rtlCol="0">
        <a:spAutoFit/>
      </a:bodyPr>
      <a:lstStyle>
        <a:defPPr algn="ctr">
          <a:defRPr i="1" dirty="0" smtClean="0">
            <a:solidFill>
              <a:srgbClr val="044370"/>
            </a:solidFill>
            <a:latin typeface="Arial" panose="020B0604020202020204" pitchFamily="34" charset="0"/>
            <a:cs typeface="Arial" panose="020B0604020202020204" pitchFamily="34" charset="0"/>
          </a:defRPr>
        </a:defPPr>
      </a:lstStyle>
    </a:txDef>
  </a:objectDefaults>
  <a:extraClrSchemeLst>
    <a:extraClrScheme>
      <a:clrScheme name="Tom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om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om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om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om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om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om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FIS-mall">
  <a:themeElements>
    <a:clrScheme name="Svensk Försäkring">
      <a:dk1>
        <a:sysClr val="windowText" lastClr="000000"/>
      </a:dk1>
      <a:lt1>
        <a:sysClr val="window" lastClr="FFFFFF"/>
      </a:lt1>
      <a:dk2>
        <a:srgbClr val="1F497D"/>
      </a:dk2>
      <a:lt2>
        <a:srgbClr val="EEECE1"/>
      </a:lt2>
      <a:accent1>
        <a:srgbClr val="6679BB"/>
      </a:accent1>
      <a:accent2>
        <a:srgbClr val="FFD478"/>
      </a:accent2>
      <a:accent3>
        <a:srgbClr val="E93E84"/>
      </a:accent3>
      <a:accent4>
        <a:srgbClr val="C6DE89"/>
      </a:accent4>
      <a:accent5>
        <a:srgbClr val="BBC6E5"/>
      </a:accent5>
      <a:accent6>
        <a:srgbClr val="F494BC"/>
      </a:accent6>
      <a:hlink>
        <a:srgbClr val="0000FF"/>
      </a:hlink>
      <a:folHlink>
        <a:srgbClr val="800080"/>
      </a:folHlink>
    </a:clrScheme>
    <a:fontScheme name="SFIS PP">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0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0de41a6-60fa-4763-aec6-1e3bf13e9489">
      <UserInfo>
        <DisplayName>Karin Lindblad</DisplayName>
        <AccountId>23</AccountId>
        <AccountType/>
      </UserInfo>
    </SharedWithUsers>
    <Kund0 xmlns="987abb24-cbba-4483-8932-aed568be1f04">S4I</Kund0>
    <Kund1 xmlns="987abb24-cbba-4483-8932-aed568be1f04">Standard 4 insurance</Kund1>
    <Kund2 xmlns="987abb24-cbba-4483-8932-aed568be1f04">KYC</Kund2>
    <Kund3 xmlns="987abb24-cbba-4483-8932-aed568be1f04">Informationsmodellering</Kund3>
    <Kund xmlns="987abb24-cbba-4483-8932-aed568be1f04">2891</Kund>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1766E8D23E02943A610C5863345064E" ma:contentTypeVersion="15" ma:contentTypeDescription="Skapa ett nytt dokument." ma:contentTypeScope="" ma:versionID="2293188f8925e90e9b4a4600c7472704">
  <xsd:schema xmlns:xsd="http://www.w3.org/2001/XMLSchema" xmlns:xs="http://www.w3.org/2001/XMLSchema" xmlns:p="http://schemas.microsoft.com/office/2006/metadata/properties" xmlns:ns2="987abb24-cbba-4483-8932-aed568be1f04" xmlns:ns3="e0de41a6-60fa-4763-aec6-1e3bf13e9489" targetNamespace="http://schemas.microsoft.com/office/2006/metadata/properties" ma:root="true" ma:fieldsID="981afb14e43faa520b721535dab0794c" ns2:_="" ns3:_="">
    <xsd:import namespace="987abb24-cbba-4483-8932-aed568be1f04"/>
    <xsd:import namespace="e0de41a6-60fa-4763-aec6-1e3bf13e9489"/>
    <xsd:element name="properties">
      <xsd:complexType>
        <xsd:sequence>
          <xsd:element name="documentManagement">
            <xsd:complexType>
              <xsd:all>
                <xsd:element ref="ns2:Kund" minOccurs="0"/>
                <xsd:element ref="ns2:Kund0" minOccurs="0"/>
                <xsd:element ref="ns2:Kund1" minOccurs="0"/>
                <xsd:element ref="ns2:Kund2" minOccurs="0"/>
                <xsd:element ref="ns2:Kund3" minOccurs="0"/>
                <xsd:element ref="ns3:SharedWithUsers" minOccurs="0"/>
                <xsd:element ref="ns3:SharingHintHash" minOccurs="0"/>
                <xsd:element ref="ns3:SharedWithDetails"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abb24-cbba-4483-8932-aed568be1f04" elementFormDefault="qualified">
    <xsd:import namespace="http://schemas.microsoft.com/office/2006/documentManagement/types"/>
    <xsd:import namespace="http://schemas.microsoft.com/office/infopath/2007/PartnerControls"/>
    <xsd:element name="Kund" ma:index="8" nillable="true" ma:displayName="Jobb" ma:default="2891" ma:internalName="Kund">
      <xsd:simpleType>
        <xsd:restriction base="dms:Text"/>
      </xsd:simpleType>
    </xsd:element>
    <xsd:element name="Kund0" ma:index="9" nillable="true" ma:displayName="Populärnamn" ma:default="SFM" ma:internalName="Kund0">
      <xsd:simpleType>
        <xsd:restriction base="dms:Text"/>
      </xsd:simpleType>
    </xsd:element>
    <xsd:element name="Kund1" ma:index="10" nillable="true" ma:displayName="Kund" ma:default="Svenska försäkringsförmedlares förening" ma:internalName="Kund1">
      <xsd:simpleType>
        <xsd:restriction base="dms:Text"/>
      </xsd:simpleType>
    </xsd:element>
    <xsd:element name="Kund2" ma:index="11" nillable="true" ma:displayName="Projekt" ma:default="Vidareutveckling av MIS" ma:internalName="Kund2">
      <xsd:simpleType>
        <xsd:restriction base="dms:Text"/>
      </xsd:simpleType>
    </xsd:element>
    <xsd:element name="Kund3" ma:index="12" nillable="true" ma:displayName="Produkt" ma:default="Informationsmodellering" ma:internalName="Kund3">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AutoTags" ma:index="18" nillable="true" ma:displayName="MediaServiceAutoTags"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de41a6-60fa-4763-aec6-1e3bf13e9489" elementFormDefault="qualified">
    <xsd:import namespace="http://schemas.microsoft.com/office/2006/documentManagement/types"/>
    <xsd:import namespace="http://schemas.microsoft.com/office/infopath/2007/PartnerControls"/>
    <xsd:element name="SharedWithUsers" ma:index="13"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4" nillable="true" ma:displayName="Delar tips, Hash" ma:internalName="SharingHintHash" ma:readOnly="true">
      <xsd:simpleType>
        <xsd:restriction base="dms:Text"/>
      </xsd:simpleType>
    </xsd:element>
    <xsd:element name="SharedWithDetails" ma:index="15" nillable="true" ma:displayName="Delat med information"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61A020-7CF9-4173-8296-6D3063BE0D02}">
  <ds:schemaRefs>
    <ds:schemaRef ds:uri="http://schemas.microsoft.com/sharepoint/v3/contenttype/forms"/>
  </ds:schemaRefs>
</ds:datastoreItem>
</file>

<file path=customXml/itemProps2.xml><?xml version="1.0" encoding="utf-8"?>
<ds:datastoreItem xmlns:ds="http://schemas.openxmlformats.org/officeDocument/2006/customXml" ds:itemID="{B1078E58-EFD0-4DA9-8643-01C9BC18BF29}">
  <ds:schemaRefs>
    <ds:schemaRef ds:uri="http://www.w3.org/XML/1998/namespace"/>
    <ds:schemaRef ds:uri="http://schemas.openxmlformats.org/package/2006/metadata/core-properties"/>
    <ds:schemaRef ds:uri="http://purl.org/dc/dcmitype/"/>
    <ds:schemaRef ds:uri="e0de41a6-60fa-4763-aec6-1e3bf13e9489"/>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 ds:uri="987abb24-cbba-4483-8932-aed568be1f04"/>
  </ds:schemaRefs>
</ds:datastoreItem>
</file>

<file path=customXml/itemProps3.xml><?xml version="1.0" encoding="utf-8"?>
<ds:datastoreItem xmlns:ds="http://schemas.openxmlformats.org/officeDocument/2006/customXml" ds:itemID="{E22C0A3A-90C1-4816-9EAF-00BCDCD28C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abb24-cbba-4483-8932-aed568be1f04"/>
    <ds:schemaRef ds:uri="e0de41a6-60fa-4763-aec6-1e3bf13e94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C:\Program\Microsoft Office\Mallar\Tom presentation.pot</Template>
  <TotalTime>13741</TotalTime>
  <Words>412</Words>
  <Application>Microsoft Office PowerPoint</Application>
  <PresentationFormat>Bildspel på skärmen (4:3)</PresentationFormat>
  <Paragraphs>42</Paragraphs>
  <Slides>7</Slides>
  <Notes>1</Notes>
  <HiddenSlides>0</HiddenSlides>
  <MMClips>0</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7</vt:i4>
      </vt:variant>
    </vt:vector>
  </HeadingPairs>
  <TitlesOfParts>
    <vt:vector size="14" baseType="lpstr">
      <vt:lpstr>Arial</vt:lpstr>
      <vt:lpstr>Calibri</vt:lpstr>
      <vt:lpstr>Times New Roman</vt:lpstr>
      <vt:lpstr>Verdana</vt:lpstr>
      <vt:lpstr>Wingdings</vt:lpstr>
      <vt:lpstr>Tom presentation</vt:lpstr>
      <vt:lpstr>SFIS-mall</vt:lpstr>
      <vt:lpstr>S4I – Standard for Insurance AB Standardisering KYC</vt:lpstr>
      <vt:lpstr>PowerPoint-presentation</vt:lpstr>
      <vt:lpstr>PowerPoint-presentation</vt:lpstr>
      <vt:lpstr>PowerPoint-presentation</vt:lpstr>
      <vt:lpstr>PowerPoint-presentation</vt:lpstr>
      <vt:lpstr>Förslag till beslut</vt:lpstr>
      <vt:lpstr>Tack!</vt:lpstr>
    </vt:vector>
  </TitlesOfParts>
  <Company>Ogilvy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 bildrubrik</dc:title>
  <dc:creator>Anna Lind-Lewin</dc:creator>
  <cp:lastModifiedBy>Angelica Nevenstam</cp:lastModifiedBy>
  <cp:revision>822</cp:revision>
  <cp:lastPrinted>2019-09-17T14:12:30Z</cp:lastPrinted>
  <dcterms:created xsi:type="dcterms:W3CDTF">2002-04-02T09:19:51Z</dcterms:created>
  <dcterms:modified xsi:type="dcterms:W3CDTF">2021-11-18T17:56:48Z</dcterms:modified>
  <cp:category>S4I</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0x01010011766E8D23E02943A610C5863345064E</vt:lpwstr>
  </property>
  <property fmtid="{D5CDD505-2E9C-101B-9397-08002B2CF9AE}" pid="3" name="Order">
    <vt:r8>1133600</vt:r8>
  </property>
  <property fmtid="{D5CDD505-2E9C-101B-9397-08002B2CF9AE}" pid="4" name="xd_ProgID">
    <vt:lpwstr/>
  </property>
  <property fmtid="{D5CDD505-2E9C-101B-9397-08002B2CF9AE}" pid="5" name="_CopySource">
    <vt:lpwstr>https://sfm2.sharepoint.com/sites/Gemensam/Delade dokument/Årsstämma 2016/Dagordning.pptx</vt:lpwstr>
  </property>
  <property fmtid="{D5CDD505-2E9C-101B-9397-08002B2CF9AE}" pid="6" name="TemplateUrl">
    <vt:lpwstr/>
  </property>
  <property fmtid="{D5CDD505-2E9C-101B-9397-08002B2CF9AE}" pid="7" name="xd_Signature">
    <vt:bool>false</vt:bool>
  </property>
  <property fmtid="{D5CDD505-2E9C-101B-9397-08002B2CF9AE}" pid="8" name="ComplianceAssetId">
    <vt:lpwstr/>
  </property>
</Properties>
</file>