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4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923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55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37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1937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770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105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654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01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611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52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1956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B068A-4E7B-4781-9FF9-D3B5A912BF26}" type="datetimeFigureOut">
              <a:rPr lang="sv-SE" smtClean="0"/>
              <a:t>2017-10-03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03CD-495D-460F-B042-E25D65A1E4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543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070" y="938524"/>
            <a:ext cx="8207272" cy="4786415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198783" y="569192"/>
            <a:ext cx="174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EJ INLOGGAD VY</a:t>
            </a:r>
          </a:p>
        </p:txBody>
      </p:sp>
    </p:spTree>
    <p:extLst>
      <p:ext uri="{BB962C8B-B14F-4D97-AF65-F5344CB8AC3E}">
        <p14:creationId xmlns:p14="http://schemas.microsoft.com/office/powerpoint/2010/main" val="219040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714" y="643466"/>
            <a:ext cx="7846571" cy="5571067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510892" y="274134"/>
            <a:ext cx="1661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INLOGGAD VY</a:t>
            </a:r>
          </a:p>
        </p:txBody>
      </p:sp>
    </p:spTree>
    <p:extLst>
      <p:ext uri="{BB962C8B-B14F-4D97-AF65-F5344CB8AC3E}">
        <p14:creationId xmlns:p14="http://schemas.microsoft.com/office/powerpoint/2010/main" val="473383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3" ma:contentTypeDescription="Skapa ett nytt dokument." ma:contentTypeScope="" ma:versionID="90117b6728230e88fefb0c4e546bb8b4">
  <xsd:schema xmlns:xsd="http://www.w3.org/2001/XMLSchema" xmlns:xs="http://www.w3.org/2001/XMLSchema" xmlns:p="http://schemas.microsoft.com/office/2006/metadata/properties" xmlns:ns2="7a19a66b-183d-486e-8375-7f63ccf28191" targetNamespace="http://schemas.microsoft.com/office/2006/metadata/properties" ma:root="true" ma:fieldsID="f0e13e48d0dcd4f89e03a2500db3e395" ns2:_="">
    <xsd:import namespace="7a19a66b-183d-486e-8375-7f63ccf281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45275B-B645-4C83-B446-F707D32982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19a66b-183d-486e-8375-7f63ccf281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D87C9C-D59B-4E28-8F32-018D528910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D9BF86-B18D-4A76-91E7-B0E757688CE7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7a19a66b-183d-486e-8375-7f63ccf2819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5</Words>
  <Application>Microsoft Office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Henrik Fredrikson</dc:creator>
  <cp:lastModifiedBy>Henrik Fredrikson</cp:lastModifiedBy>
  <cp:revision>5</cp:revision>
  <dcterms:created xsi:type="dcterms:W3CDTF">2017-08-22T07:18:42Z</dcterms:created>
  <dcterms:modified xsi:type="dcterms:W3CDTF">2017-10-03T14:30:16Z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